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29" r:id="rId2"/>
    <p:sldId id="327" r:id="rId3"/>
    <p:sldId id="337" r:id="rId4"/>
    <p:sldId id="340" r:id="rId5"/>
    <p:sldId id="301" r:id="rId6"/>
    <p:sldId id="302" r:id="rId7"/>
    <p:sldId id="300" r:id="rId8"/>
    <p:sldId id="341" r:id="rId9"/>
    <p:sldId id="269" r:id="rId10"/>
    <p:sldId id="323" r:id="rId11"/>
    <p:sldId id="342" r:id="rId12"/>
    <p:sldId id="305" r:id="rId13"/>
    <p:sldId id="347" r:id="rId14"/>
    <p:sldId id="346" r:id="rId15"/>
    <p:sldId id="336" r:id="rId16"/>
    <p:sldId id="272" r:id="rId17"/>
    <p:sldId id="321" r:id="rId18"/>
    <p:sldId id="322" r:id="rId19"/>
    <p:sldId id="309" r:id="rId20"/>
    <p:sldId id="312" r:id="rId21"/>
    <p:sldId id="314" r:id="rId22"/>
    <p:sldId id="315" r:id="rId23"/>
    <p:sldId id="316" r:id="rId24"/>
    <p:sldId id="278" r:id="rId25"/>
    <p:sldId id="343" r:id="rId26"/>
    <p:sldId id="280" r:id="rId27"/>
    <p:sldId id="345" r:id="rId28"/>
    <p:sldId id="334" r:id="rId29"/>
    <p:sldId id="333" r:id="rId30"/>
    <p:sldId id="332" r:id="rId31"/>
    <p:sldId id="281" r:id="rId32"/>
    <p:sldId id="344" r:id="rId33"/>
    <p:sldId id="285" r:id="rId34"/>
    <p:sldId id="339" r:id="rId35"/>
    <p:sldId id="313" r:id="rId36"/>
    <p:sldId id="284" r:id="rId37"/>
    <p:sldId id="279" r:id="rId38"/>
    <p:sldId id="307" r:id="rId39"/>
    <p:sldId id="286" r:id="rId40"/>
    <p:sldId id="287" r:id="rId41"/>
    <p:sldId id="288" r:id="rId42"/>
    <p:sldId id="318" r:id="rId43"/>
    <p:sldId id="289" r:id="rId44"/>
    <p:sldId id="290" r:id="rId45"/>
    <p:sldId id="291" r:id="rId46"/>
    <p:sldId id="293" r:id="rId47"/>
    <p:sldId id="294" r:id="rId48"/>
    <p:sldId id="295" r:id="rId49"/>
    <p:sldId id="296" r:id="rId50"/>
    <p:sldId id="297" r:id="rId51"/>
    <p:sldId id="298" r:id="rId52"/>
  </p:sldIdLst>
  <p:sldSz cx="12192000" cy="6858000"/>
  <p:notesSz cx="6858000" cy="9144000"/>
  <p:embeddedFontLst>
    <p:embeddedFont>
      <p:font typeface="楷体" pitchFamily="49" charset="-122"/>
      <p:regular r:id="rId55"/>
    </p:embeddedFont>
    <p:embeddedFont>
      <p:font typeface="黑体" pitchFamily="49" charset="-122"/>
      <p:regular r:id="rId56"/>
    </p:embeddedFont>
    <p:embeddedFont>
      <p:font typeface="方正姚体" pitchFamily="2" charset="-122"/>
      <p:regular r:id="rId57"/>
    </p:embeddedFont>
    <p:embeddedFont>
      <p:font typeface="微软雅黑" pitchFamily="34" charset="-122"/>
      <p:regular r:id="rId58"/>
      <p:bold r:id="rId59"/>
    </p:embeddedFont>
    <p:embeddedFont>
      <p:font typeface="Calibri" pitchFamily="34" charset="0"/>
      <p:regular r:id="rId60"/>
      <p:bold r:id="rId61"/>
      <p:italic r:id="rId62"/>
      <p:boldItalic r:id="rId63"/>
    </p:embeddedFont>
    <p:embeddedFont>
      <p:font typeface="等线" pitchFamily="2" charset="-122"/>
      <p:regular r:id="rId64"/>
      <p:bold r:id="rId6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8">
          <p15:clr>
            <a:srgbClr val="A4A3A4"/>
          </p15:clr>
        </p15:guide>
        <p15:guide id="2" pos="39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2AE"/>
    <a:srgbClr val="CCE8CF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8" d="100"/>
          <a:sy n="68" d="100"/>
        </p:scale>
        <p:origin x="-636" y="-60"/>
      </p:cViewPr>
      <p:guideLst>
        <p:guide orient="horz" pos="2118"/>
        <p:guide pos="394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font" Target="fonts/font9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61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2021/6/4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49320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27008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2700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75413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bg>
      <p:bgPr>
        <a:solidFill>
          <a:srgbClr val="C9E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 userDrawn="1"/>
        </p:nvSpPr>
        <p:spPr>
          <a:xfrm>
            <a:off x="463550" y="427038"/>
            <a:ext cx="11264900" cy="60039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7"/>
          <p:cNvSpPr/>
          <p:nvPr userDrawn="1"/>
        </p:nvSpPr>
        <p:spPr>
          <a:xfrm>
            <a:off x="694373" y="583883"/>
            <a:ext cx="10803255" cy="5690235"/>
          </a:xfrm>
          <a:prstGeom prst="wedgeRoundRectCallout">
            <a:avLst>
              <a:gd name="adj1" fmla="val -9187"/>
              <a:gd name="adj2" fmla="val 50242"/>
              <a:gd name="adj3" fmla="val 16667"/>
            </a:avLst>
          </a:prstGeom>
          <a:noFill/>
          <a:ln w="28575">
            <a:solidFill>
              <a:srgbClr val="37822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 cstate="print"/>
          <a:srcRect l="20976" b="17710"/>
          <a:stretch>
            <a:fillRect/>
          </a:stretch>
        </p:blipFill>
        <p:spPr>
          <a:xfrm>
            <a:off x="-10795" y="4561205"/>
            <a:ext cx="2377440" cy="22967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3" cstate="print"/>
          <a:srcRect l="39101" b="55744"/>
          <a:stretch>
            <a:fillRect/>
          </a:stretch>
        </p:blipFill>
        <p:spPr>
          <a:xfrm flipH="1" flipV="1">
            <a:off x="9810115" y="0"/>
            <a:ext cx="2392680" cy="161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2021/6/4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E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 userDrawn="1"/>
        </p:nvSpPr>
        <p:spPr>
          <a:xfrm>
            <a:off x="463550" y="427038"/>
            <a:ext cx="11264900" cy="60039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对话气泡: 圆角矩形 7"/>
          <p:cNvSpPr/>
          <p:nvPr userDrawn="1"/>
        </p:nvSpPr>
        <p:spPr>
          <a:xfrm>
            <a:off x="694373" y="583248"/>
            <a:ext cx="10803255" cy="5690235"/>
          </a:xfrm>
          <a:prstGeom prst="wedgeRoundRectCallout">
            <a:avLst>
              <a:gd name="adj1" fmla="val -9187"/>
              <a:gd name="adj2" fmla="val 50242"/>
              <a:gd name="adj3" fmla="val 16667"/>
            </a:avLst>
          </a:prstGeom>
          <a:noFill/>
          <a:ln w="28575">
            <a:solidFill>
              <a:srgbClr val="37822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6" cstate="print"/>
          <a:srcRect l="20976" b="17710"/>
          <a:stretch>
            <a:fillRect/>
          </a:stretch>
        </p:blipFill>
        <p:spPr>
          <a:xfrm>
            <a:off x="-10795" y="4561205"/>
            <a:ext cx="2377440" cy="22967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17" cstate="print"/>
          <a:srcRect l="39101" b="55744"/>
          <a:stretch>
            <a:fillRect/>
          </a:stretch>
        </p:blipFill>
        <p:spPr>
          <a:xfrm flipH="1" flipV="1">
            <a:off x="9810115" y="0"/>
            <a:ext cx="2392680" cy="16135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484" t="15978" r="7612" b="23871"/>
          <a:stretch>
            <a:fillRect/>
          </a:stretch>
        </p:blipFill>
        <p:spPr>
          <a:xfrm>
            <a:off x="10088245" y="4638040"/>
            <a:ext cx="1997075" cy="21431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 descr="图片2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4315" y="2146300"/>
            <a:ext cx="6846570" cy="4059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6" name="标题 1"/>
          <p:cNvSpPr txBox="1"/>
          <p:nvPr/>
        </p:nvSpPr>
        <p:spPr>
          <a:xfrm>
            <a:off x="3114993" y="1042670"/>
            <a:ext cx="6858000" cy="1036638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>
              <a:buFont typeface="Arial" panose="020B0604020202020204" pitchFamily="34" charset="0"/>
            </a:pPr>
            <a:r>
              <a:rPr lang="zh-CN" altLang="en-US" sz="5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青蛙卖泥塘</a:t>
            </a:r>
          </a:p>
        </p:txBody>
      </p:sp>
      <p:sp>
        <p:nvSpPr>
          <p:cNvPr id="6149" name="矩形 6"/>
          <p:cNvSpPr/>
          <p:nvPr/>
        </p:nvSpPr>
        <p:spPr>
          <a:xfrm>
            <a:off x="6684963" y="628333"/>
            <a:ext cx="12176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32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mài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4222750" y="1009648"/>
            <a:ext cx="956310" cy="922020"/>
            <a:chOff x="2268771" y="943436"/>
            <a:chExt cx="766772" cy="885096"/>
          </a:xfrm>
        </p:grpSpPr>
        <p:sp>
          <p:nvSpPr>
            <p:cNvPr id="8" name="流程图: 联系 7"/>
            <p:cNvSpPr/>
            <p:nvPr/>
          </p:nvSpPr>
          <p:spPr>
            <a:xfrm>
              <a:off x="2285269" y="1000523"/>
              <a:ext cx="715728" cy="794484"/>
            </a:xfrm>
            <a:prstGeom prst="flowChartConnector">
              <a:avLst/>
            </a:prstGeom>
            <a:solidFill>
              <a:srgbClr val="F57B17">
                <a:alpha val="30980"/>
              </a:srgbClr>
            </a:solidFill>
            <a:ln w="57150">
              <a:solidFill>
                <a:schemeClr val="accent6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57B1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52" name="矩形 8"/>
            <p:cNvSpPr/>
            <p:nvPr/>
          </p:nvSpPr>
          <p:spPr>
            <a:xfrm>
              <a:off x="2268771" y="943436"/>
              <a:ext cx="766772" cy="885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 eaLnBrk="0" hangingPunct="0"/>
              <a:r>
                <a:rPr lang="en-US" altLang="zh-CN" sz="5400">
                  <a:solidFill>
                    <a:srgbClr val="F57B17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21</a:t>
              </a:r>
              <a:endParaRPr lang="zh-CN" altLang="en-US" sz="5400" dirty="0">
                <a:solidFill>
                  <a:srgbClr val="F57B17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2374265" y="2202815"/>
            <a:ext cx="5796915" cy="3832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云形标注 3"/>
          <p:cNvSpPr/>
          <p:nvPr/>
        </p:nvSpPr>
        <p:spPr>
          <a:xfrm>
            <a:off x="5779539" y="1433137"/>
            <a:ext cx="4532630" cy="2698750"/>
          </a:xfrm>
          <a:prstGeom prst="cloudCallout">
            <a:avLst>
              <a:gd name="adj1" fmla="val -33326"/>
              <a:gd name="adj2" fmla="val 5770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6732270" y="1856105"/>
            <a:ext cx="3158490" cy="185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卖泥塘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喽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卖泥塘！</a:t>
            </a:r>
          </a:p>
        </p:txBody>
      </p:sp>
      <p:sp>
        <p:nvSpPr>
          <p:cNvPr id="3" name="矩形 2"/>
          <p:cNvSpPr/>
          <p:nvPr/>
        </p:nvSpPr>
        <p:spPr>
          <a:xfrm>
            <a:off x="8478983" y="1594495"/>
            <a:ext cx="942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</a:rPr>
              <a:t>lou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447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5" name="矩形 117"/>
          <p:cNvSpPr/>
          <p:nvPr/>
        </p:nvSpPr>
        <p:spPr>
          <a:xfrm rot="-487826">
            <a:off x="7123272" y="3161894"/>
            <a:ext cx="984565" cy="21544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80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www.ffketang.com</a:t>
            </a:r>
            <a:endParaRPr lang="zh-CN" altLang="en-US" sz="8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346" name="矩形 118"/>
          <p:cNvSpPr/>
          <p:nvPr/>
        </p:nvSpPr>
        <p:spPr>
          <a:xfrm>
            <a:off x="5811203" y="3691255"/>
            <a:ext cx="1011815" cy="21544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方方课堂</a:t>
            </a:r>
            <a:r>
              <a:rPr lang="zh-CN" altLang="en-US" sz="8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教</a:t>
            </a:r>
            <a:r>
              <a:rPr lang="en-US" altLang="zh-CN" sz="800" dirty="0" err="1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hēhē</a:t>
            </a:r>
            <a:r>
              <a:rPr lang="zh-CN" altLang="en-US" sz="800" dirty="0" smtClean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学</a:t>
            </a:r>
            <a:endParaRPr lang="zh-CN" altLang="en-US" sz="800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347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1989" y="2193984"/>
            <a:ext cx="1057275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左大括号 3"/>
          <p:cNvSpPr/>
          <p:nvPr/>
        </p:nvSpPr>
        <p:spPr bwMode="auto">
          <a:xfrm>
            <a:off x="5516868" y="2146619"/>
            <a:ext cx="285750" cy="1800225"/>
          </a:xfrm>
          <a:prstGeom prst="leftBrace">
            <a:avLst>
              <a:gd name="adj1" fmla="val 23633"/>
              <a:gd name="adj2" fmla="val 50000"/>
            </a:avLst>
          </a:prstGeom>
          <a:noFill/>
          <a:ln w="22225" algn="ctr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3" name="TextBox 14"/>
          <p:cNvSpPr txBox="1">
            <a:spLocks noChangeArrowheads="1"/>
          </p:cNvSpPr>
          <p:nvPr/>
        </p:nvSpPr>
        <p:spPr bwMode="auto">
          <a:xfrm>
            <a:off x="5626358" y="1614805"/>
            <a:ext cx="5990253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kumimoji="0" lang="en-US" altLang="zh-CN" sz="4400" b="1" kern="1200" cap="none" spc="0" normalizeH="0" baseline="0" noProof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lang="zh-CN" altLang="en-US" sz="4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（吆喝</a:t>
            </a:r>
            <a:r>
              <a:rPr kumimoji="0" lang="zh-CN" altLang="en-US" sz="4400" b="1" kern="1200" cap="none" spc="0" normalizeH="0" baseline="0" noProof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r>
              <a:rPr lang="zh-CN" altLang="en-US" sz="4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（喝彩</a:t>
            </a:r>
            <a:r>
              <a:rPr kumimoji="0" lang="zh-CN" altLang="en-US" sz="4400" b="1" kern="1200" cap="none" spc="0" normalizeH="0" baseline="0" noProof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 </a:t>
            </a:r>
            <a:endParaRPr kumimoji="0" lang="zh-CN" altLang="en-US" sz="44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14" name="TextBox 16"/>
          <p:cNvSpPr txBox="1">
            <a:spLocks noChangeArrowheads="1"/>
          </p:cNvSpPr>
          <p:nvPr/>
        </p:nvSpPr>
        <p:spPr bwMode="auto">
          <a:xfrm>
            <a:off x="5663681" y="3415030"/>
            <a:ext cx="5896947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 eaLnBrk="0" hangingPunct="0">
              <a:buClrTx/>
              <a:buSzTx/>
              <a:buFontTx/>
              <a:defRPr/>
            </a:pPr>
            <a:r>
              <a:rPr lang="en-US" altLang="zh-CN" sz="4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 sz="4400" b="1" kern="1200" cap="none" spc="0" normalizeH="0" baseline="0" noProof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（喝水）（喝茶）</a:t>
            </a:r>
            <a:endParaRPr kumimoji="0" lang="zh-CN" altLang="en-US" sz="4400" b="1" kern="1200" cap="none" spc="0" normalizeH="0" baseline="0" noProof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1" name="TextBox 2"/>
          <p:cNvSpPr txBox="1"/>
          <p:nvPr/>
        </p:nvSpPr>
        <p:spPr>
          <a:xfrm>
            <a:off x="4229813" y="2426465"/>
            <a:ext cx="1287055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喝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66327" y="653144"/>
            <a:ext cx="2118049" cy="80418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53" name="Text Box 2"/>
          <p:cNvSpPr txBox="1"/>
          <p:nvPr/>
        </p:nvSpPr>
        <p:spPr>
          <a:xfrm>
            <a:off x="1250303" y="746760"/>
            <a:ext cx="1772816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defTabSz="457200"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多音字</a:t>
            </a:r>
          </a:p>
        </p:txBody>
      </p:sp>
      <p:sp>
        <p:nvSpPr>
          <p:cNvPr id="15" name="矩形 14"/>
          <p:cNvSpPr/>
          <p:nvPr/>
        </p:nvSpPr>
        <p:spPr>
          <a:xfrm>
            <a:off x="1143248" y="2124659"/>
            <a:ext cx="21504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吆喝</a:t>
            </a:r>
            <a:endParaRPr lang="zh-CN" altLang="en-US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18613" y="1742105"/>
            <a:ext cx="7008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Arial" panose="020B0604020202020204" pitchFamily="34" charset="0"/>
            </a:pPr>
            <a:r>
              <a:rPr lang="en-US" altLang="zh-CN" sz="4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he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2890" y="1756673"/>
            <a:ext cx="8677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hè</a:t>
            </a:r>
            <a:r>
              <a:rPr lang="en-US" altLang="zh-CN" sz="2800" b="1" dirty="0" smtClean="0"/>
              <a:t> </a:t>
            </a:r>
            <a:endParaRPr lang="zh-CN" altLang="en-US" sz="2800" b="1" dirty="0"/>
          </a:p>
        </p:txBody>
      </p:sp>
      <p:sp>
        <p:nvSpPr>
          <p:cNvPr id="18" name="矩形 17"/>
          <p:cNvSpPr/>
          <p:nvPr/>
        </p:nvSpPr>
        <p:spPr>
          <a:xfrm>
            <a:off x="6046237" y="3433664"/>
            <a:ext cx="8397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</a:rPr>
              <a:t>hē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4866" y="1035698"/>
            <a:ext cx="906002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学习提示：</a:t>
            </a:r>
            <a:endParaRPr lang="en-US" altLang="zh-CN" sz="48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快速默读课文用“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○”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圈出哪些动物来买泥塘了。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13790" y="1638935"/>
            <a:ext cx="9946640" cy="3688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Text Box 6"/>
          <p:cNvSpPr txBox="1"/>
          <p:nvPr/>
        </p:nvSpPr>
        <p:spPr>
          <a:xfrm>
            <a:off x="1113790" y="1635125"/>
            <a:ext cx="9805670" cy="3691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“卖泥塘喽，卖泥塘！”青蛙站在牌子边大声吆喝起来。一头老牛走过来，看了看泥塘，说：“这个水坑坑嘛，在里边打打滚倒挺舒服。不过，要是周围有些草就更好了。”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老牛不想买泥塘，走了。</a:t>
            </a:r>
          </a:p>
        </p:txBody>
      </p:sp>
      <p:pic>
        <p:nvPicPr>
          <p:cNvPr id="104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0" y="0"/>
            <a:ext cx="2546350" cy="1683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9449" y="3626020"/>
            <a:ext cx="3749592" cy="323198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7829327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13790" y="1638935"/>
            <a:ext cx="9946640" cy="36880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Text Box 6"/>
          <p:cNvSpPr txBox="1"/>
          <p:nvPr/>
        </p:nvSpPr>
        <p:spPr>
          <a:xfrm>
            <a:off x="1113790" y="1635125"/>
            <a:ext cx="9805670" cy="3691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“卖泥塘喽，卖泥塘！”青蛙站在牌子边大声吆喝起来。一头老牛走过来，看了看泥塘，说：“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这个水坑坑嘛，在里边打打滚倒挺舒服。不过，要是周围有些草就更好了。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老牛不想买泥塘，走了。</a:t>
            </a:r>
          </a:p>
        </p:txBody>
      </p:sp>
      <p:pic>
        <p:nvPicPr>
          <p:cNvPr id="104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0" y="0"/>
            <a:ext cx="2546350" cy="1683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49449" y="3626020"/>
            <a:ext cx="3749592" cy="323198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xmlns="" val="7829327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97766" y="1884784"/>
            <a:ext cx="9946640" cy="31716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8" name="Text Box 6"/>
          <p:cNvSpPr txBox="1"/>
          <p:nvPr/>
        </p:nvSpPr>
        <p:spPr>
          <a:xfrm>
            <a:off x="1179104" y="2444620"/>
            <a:ext cx="9805670" cy="225292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这个水坑坑嘛，在里边打打滚倒挺舒服。不过，要是周围有些草就更好了。”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4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0" y="145473"/>
            <a:ext cx="2619834" cy="1848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11285" y="4552544"/>
            <a:ext cx="3909403" cy="2470826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>
            <a:off x="1978090" y="3144416"/>
            <a:ext cx="8546841" cy="83976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02229" y="3890865"/>
            <a:ext cx="6111551" cy="9331"/>
          </a:xfrm>
          <a:prstGeom prst="line">
            <a:avLst/>
          </a:prstGeom>
          <a:ln w="28575" cmpd="sng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下箭头 13"/>
          <p:cNvSpPr/>
          <p:nvPr/>
        </p:nvSpPr>
        <p:spPr>
          <a:xfrm>
            <a:off x="8667344" y="3175187"/>
            <a:ext cx="476656" cy="4280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8180962" y="3685593"/>
            <a:ext cx="20817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夸优点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2588153" y="3993900"/>
            <a:ext cx="505838" cy="4377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754155" y="4348065"/>
            <a:ext cx="2239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提建议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42654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云形标注 19"/>
          <p:cNvSpPr/>
          <p:nvPr/>
        </p:nvSpPr>
        <p:spPr>
          <a:xfrm>
            <a:off x="5379753" y="1082881"/>
            <a:ext cx="6208868" cy="3237191"/>
          </a:xfrm>
          <a:prstGeom prst="cloudCallout">
            <a:avLst>
              <a:gd name="adj1" fmla="val 12914"/>
              <a:gd name="adj2" fmla="val 8566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803641" y="1259632"/>
            <a:ext cx="5337110" cy="225292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这个水坑坑嘛，在里边打打滚倒挺舒服。不过，要是周围有些草就更好了。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150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68805" y="4254072"/>
            <a:ext cx="2561590" cy="214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/>
          <a:srcRect r="1717" b="18202"/>
          <a:stretch>
            <a:fillRect/>
          </a:stretch>
        </p:blipFill>
        <p:spPr bwMode="auto">
          <a:xfrm>
            <a:off x="2078960" y="4142113"/>
            <a:ext cx="2928957" cy="1936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9" name="矩形 4"/>
          <p:cNvSpPr/>
          <p:nvPr/>
        </p:nvSpPr>
        <p:spPr>
          <a:xfrm>
            <a:off x="1039178" y="697230"/>
            <a:ext cx="5286375" cy="73250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分角色读一读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注意语气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1155700" y="1428115"/>
            <a:ext cx="3789524" cy="2276138"/>
          </a:xfrm>
          <a:prstGeom prst="cloudCallout">
            <a:avLst>
              <a:gd name="adj1" fmla="val 9714"/>
              <a:gd name="adj2" fmla="val 8159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5"/>
          <p:cNvSpPr/>
          <p:nvPr/>
        </p:nvSpPr>
        <p:spPr>
          <a:xfrm>
            <a:off x="1463040" y="1650365"/>
            <a:ext cx="3300730" cy="169277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泥塘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喽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，卖泥塘！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5117" y="1483567"/>
            <a:ext cx="812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lou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0" grpId="0" bldLvl="0" animBg="1"/>
      <p:bldP spid="13" grpId="0" bldLvl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6"/>
          <p:cNvSpPr txBox="1"/>
          <p:nvPr/>
        </p:nvSpPr>
        <p:spPr>
          <a:xfrm>
            <a:off x="1277619" y="2155371"/>
            <a:ext cx="10292339" cy="345325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他就去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采集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草籽，播撒在泥塘周围的地上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109" name="矩形 4"/>
          <p:cNvSpPr/>
          <p:nvPr/>
        </p:nvSpPr>
        <p:spPr>
          <a:xfrm>
            <a:off x="1129348" y="902653"/>
            <a:ext cx="9215437" cy="8125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听了老牛的话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，青蛙是怎么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做的呢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  <p:sp>
        <p:nvSpPr>
          <p:cNvPr id="9" name="矩形 8"/>
          <p:cNvSpPr/>
          <p:nvPr/>
        </p:nvSpPr>
        <p:spPr>
          <a:xfrm>
            <a:off x="5320808" y="1686122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5" name="Picture 5" descr="C:\Users\Administrator\Desktop\t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7019" y="3232728"/>
            <a:ext cx="4488872" cy="2889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1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2374265" y="2202815"/>
            <a:ext cx="5796915" cy="3832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云形标注 3"/>
          <p:cNvSpPr/>
          <p:nvPr/>
        </p:nvSpPr>
        <p:spPr>
          <a:xfrm>
            <a:off x="5853430" y="1525270"/>
            <a:ext cx="4532630" cy="2698750"/>
          </a:xfrm>
          <a:prstGeom prst="cloudCallout">
            <a:avLst>
              <a:gd name="adj1" fmla="val -33326"/>
              <a:gd name="adj2" fmla="val 5770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6732270" y="1856105"/>
            <a:ext cx="3158490" cy="172797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卖泥塘喽，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卖泥塘！</a:t>
            </a:r>
            <a:endParaRPr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50098" y="1483567"/>
            <a:ext cx="9161482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自学要求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、读课文的</a:t>
            </a:r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6.7.8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三个自然段。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、用＿画青蛙是怎么做的。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000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、和同桌演一演，青蛙和野鸭的对话。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1902" y="2453951"/>
            <a:ext cx="4145917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5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endParaRPr lang="zh-CN" altLang="en-US" sz="4400" dirty="0"/>
          </a:p>
        </p:txBody>
      </p:sp>
      <p:sp>
        <p:nvSpPr>
          <p:cNvPr id="5" name="矩形 4"/>
          <p:cNvSpPr/>
          <p:nvPr/>
        </p:nvSpPr>
        <p:spPr>
          <a:xfrm>
            <a:off x="2954309" y="1978090"/>
            <a:ext cx="10858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mài</a:t>
            </a:r>
            <a:endParaRPr lang="zh-CN" alt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673012" y="2444620"/>
            <a:ext cx="166584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1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98572" y="3275045"/>
            <a:ext cx="35702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买卖   叫卖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6"/>
          <p:cNvSpPr txBox="1"/>
          <p:nvPr/>
        </p:nvSpPr>
        <p:spPr>
          <a:xfrm>
            <a:off x="457200" y="1763485"/>
            <a:ext cx="10972800" cy="10525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这地方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好是好，就是塘里的水太少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539" y="3587280"/>
            <a:ext cx="2799184" cy="306085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109"/>
          <p:cNvSpPr/>
          <p:nvPr/>
        </p:nvSpPr>
        <p:spPr>
          <a:xfrm>
            <a:off x="3293706" y="4329404"/>
            <a:ext cx="1747286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203649" y="2649894"/>
            <a:ext cx="3452327" cy="279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383763" y="2705878"/>
            <a:ext cx="5150498" cy="1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下箭头 21"/>
          <p:cNvSpPr/>
          <p:nvPr/>
        </p:nvSpPr>
        <p:spPr>
          <a:xfrm>
            <a:off x="3275045" y="2733870"/>
            <a:ext cx="484632" cy="4851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下箭头 22"/>
          <p:cNvSpPr/>
          <p:nvPr/>
        </p:nvSpPr>
        <p:spPr>
          <a:xfrm>
            <a:off x="7977673" y="2733870"/>
            <a:ext cx="484632" cy="531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612571" y="3069772"/>
            <a:ext cx="2062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夸优点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05869" y="3144416"/>
            <a:ext cx="2395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提建议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云形标注 19"/>
          <p:cNvSpPr/>
          <p:nvPr/>
        </p:nvSpPr>
        <p:spPr>
          <a:xfrm>
            <a:off x="5896947" y="653143"/>
            <a:ext cx="4758611" cy="3135085"/>
          </a:xfrm>
          <a:prstGeom prst="cloudCallout">
            <a:avLst>
              <a:gd name="adj1" fmla="val 12841"/>
              <a:gd name="adj2" fmla="val 781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316824" y="905069"/>
            <a:ext cx="4982547" cy="24929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这地方好是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好，就是塘里的水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太少了。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2250410" y="4259588"/>
            <a:ext cx="2928957" cy="1936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4" name="矩形 4"/>
          <p:cNvSpPr/>
          <p:nvPr/>
        </p:nvSpPr>
        <p:spPr>
          <a:xfrm>
            <a:off x="1559878" y="685800"/>
            <a:ext cx="9072562" cy="77905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分角色读。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1464906" y="1446244"/>
            <a:ext cx="4282751" cy="2397968"/>
          </a:xfrm>
          <a:prstGeom prst="cloudCallout">
            <a:avLst>
              <a:gd name="adj1" fmla="val -17066"/>
              <a:gd name="adj2" fmla="val 8007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5"/>
          <p:cNvSpPr/>
          <p:nvPr/>
        </p:nvSpPr>
        <p:spPr>
          <a:xfrm>
            <a:off x="2108719" y="1830705"/>
            <a:ext cx="3273542" cy="1852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卖泥塘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喽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卖泥塘！</a:t>
            </a:r>
          </a:p>
        </p:txBody>
      </p:sp>
      <p:pic>
        <p:nvPicPr>
          <p:cNvPr id="25607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88997" y="3825553"/>
            <a:ext cx="2920113" cy="2336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3862357" y="1686122"/>
            <a:ext cx="665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</a:rPr>
              <a:t>lou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0" grpId="0" bldLvl="0" animBg="1"/>
      <p:bldP spid="13" grpId="0" bldLvl="0" animBg="1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105232214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268" y="373872"/>
            <a:ext cx="3259687" cy="2649246"/>
          </a:xfrm>
          <a:prstGeom prst="round2SameRect">
            <a:avLst/>
          </a:prstGeom>
        </p:spPr>
      </p:pic>
      <p:pic>
        <p:nvPicPr>
          <p:cNvPr id="3" name="图片 2" descr="微信图片_202105232214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60149" y="172486"/>
            <a:ext cx="3434970" cy="2580044"/>
          </a:xfrm>
          <a:prstGeom prst="round2SameRect">
            <a:avLst/>
          </a:prstGeom>
        </p:spPr>
      </p:pic>
      <p:pic>
        <p:nvPicPr>
          <p:cNvPr id="4" name="图片 3" descr="微信图片_202105232215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84898" y="3482586"/>
            <a:ext cx="3409820" cy="2572981"/>
          </a:xfrm>
          <a:prstGeom prst="round2SameRect">
            <a:avLst/>
          </a:prstGeom>
        </p:spPr>
      </p:pic>
      <p:pic>
        <p:nvPicPr>
          <p:cNvPr id="5" name="图片 4" descr="微信图片_202105232213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87806" y="3482586"/>
            <a:ext cx="3366537" cy="2778254"/>
          </a:xfrm>
          <a:prstGeom prst="round2Same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58612" y="877078"/>
            <a:ext cx="11476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→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00791" y="688011"/>
            <a:ext cx="119120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8800" b="1" dirty="0" smtClean="0">
                <a:solidFill>
                  <a:srgbClr val="FF0000"/>
                </a:solidFill>
              </a:rPr>
              <a:t>→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77069" y="3704253"/>
            <a:ext cx="23215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800" b="1" dirty="0" smtClean="0">
                <a:solidFill>
                  <a:srgbClr val="FF0000"/>
                </a:solidFill>
              </a:rPr>
              <a:t>→</a:t>
            </a:r>
            <a:endParaRPr lang="zh-CN" altLang="en-US" sz="8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8939" y="1352939"/>
            <a:ext cx="13692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泉水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29191" y="998376"/>
            <a:ext cx="2034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砍竹子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破开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81330" y="4086809"/>
            <a:ext cx="1240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接竹子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89029" y="3489649"/>
            <a:ext cx="1306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引水入塘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7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2980" y="783771"/>
            <a:ext cx="5671056" cy="10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5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学习要求：</a:t>
            </a:r>
            <a:endParaRPr lang="zh-CN" altLang="en-US" sz="5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90572" y="1953869"/>
            <a:ext cx="905148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  默读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自然段，想一想这些小动物是怎样说的呢？学着老牛和野鸭，先夸优点再提建议的方式和小组同学各选一个角色演一演。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云形标注 16"/>
          <p:cNvSpPr/>
          <p:nvPr/>
        </p:nvSpPr>
        <p:spPr>
          <a:xfrm>
            <a:off x="9421779" y="2749554"/>
            <a:ext cx="3185269" cy="2338012"/>
          </a:xfrm>
          <a:prstGeom prst="cloud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753" name="矩形 117"/>
          <p:cNvSpPr/>
          <p:nvPr/>
        </p:nvSpPr>
        <p:spPr>
          <a:xfrm rot="-487826">
            <a:off x="7984332" y="3447009"/>
            <a:ext cx="984565" cy="21544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800">
                <a:solidFill>
                  <a:srgbClr val="CCE8C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www.ffketang.com</a:t>
            </a:r>
            <a:endParaRPr lang="zh-CN" altLang="en-US" sz="800" dirty="0">
              <a:solidFill>
                <a:srgbClr val="CCE8C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754" name="矩形 118"/>
          <p:cNvSpPr/>
          <p:nvPr/>
        </p:nvSpPr>
        <p:spPr>
          <a:xfrm>
            <a:off x="6672263" y="3976370"/>
            <a:ext cx="800219" cy="21544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CCE8C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方方课堂教学</a:t>
            </a:r>
          </a:p>
        </p:txBody>
      </p:sp>
      <p:pic>
        <p:nvPicPr>
          <p:cNvPr id="19458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94170" y="1255395"/>
            <a:ext cx="1093835" cy="85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1719" y="2202779"/>
            <a:ext cx="916494" cy="8512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 Box 6"/>
          <p:cNvSpPr/>
          <p:nvPr/>
        </p:nvSpPr>
        <p:spPr>
          <a:xfrm>
            <a:off x="3015574" y="2310137"/>
            <a:ext cx="6246475" cy="732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蝴蝶飞来说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9462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51461" y="3005846"/>
            <a:ext cx="776564" cy="101852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Text Box 6"/>
          <p:cNvSpPr/>
          <p:nvPr/>
        </p:nvSpPr>
        <p:spPr>
          <a:xfrm>
            <a:off x="2918298" y="3193733"/>
            <a:ext cx="6763865" cy="732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小兔跑来说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9464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08179" y="4058823"/>
            <a:ext cx="805207" cy="968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5" name="Text Box 6"/>
          <p:cNvSpPr/>
          <p:nvPr/>
        </p:nvSpPr>
        <p:spPr>
          <a:xfrm>
            <a:off x="2996119" y="4254818"/>
            <a:ext cx="7460161" cy="732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小猴跑来说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9466" name="Picture 2" descr="https://timgsa.baidu.com/timg?image&amp;quality=80&amp;size=b9999_10000&amp;sec=1512801538583&amp;di=918017d167fe5618961cea7c1dd30f23&amp;imgtype=0&amp;src=http%3A%2F%2Fimg2.duitang.com%2Fuploads%2Fitem%2F201204%2F17%2F20120417101043_cEBhS.thumb.600_0.jpeg"/>
          <p:cNvPicPr>
            <a:picLocks noChangeAspect="1"/>
          </p:cNvPicPr>
          <p:nvPr/>
        </p:nvPicPr>
        <p:blipFill>
          <a:blip r:embed="rId7" cstate="print"/>
          <a:srcRect l="29842" t="18291" r="15981" b="14992"/>
          <a:stretch>
            <a:fillRect/>
          </a:stretch>
        </p:blipFill>
        <p:spPr>
          <a:xfrm>
            <a:off x="2324911" y="5043031"/>
            <a:ext cx="1135231" cy="10826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7" name="Text Box 6"/>
          <p:cNvSpPr/>
          <p:nvPr/>
        </p:nvSpPr>
        <p:spPr>
          <a:xfrm>
            <a:off x="3142034" y="5264785"/>
            <a:ext cx="6083881" cy="732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小狐狸说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7766" name="矩形 4"/>
          <p:cNvSpPr/>
          <p:nvPr/>
        </p:nvSpPr>
        <p:spPr>
          <a:xfrm>
            <a:off x="979055" y="544195"/>
            <a:ext cx="10067636" cy="732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演一演。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12485" y="3151760"/>
            <a:ext cx="252270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加上动作，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模仿声音，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表演会更精彩哦！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7753" y="1397805"/>
            <a:ext cx="7437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小鸟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飞来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说，  </a:t>
            </a:r>
            <a:endParaRPr lang="zh-CN" altLang="en-US" sz="32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5458408" y="1884786"/>
            <a:ext cx="5057192" cy="23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398851" y="2778868"/>
            <a:ext cx="5103778" cy="518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89276" y="3804375"/>
            <a:ext cx="4872366" cy="23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283310" y="4822536"/>
            <a:ext cx="4872366" cy="238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25310" y="1906621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（夸优点）</a:t>
            </a:r>
            <a:endParaRPr lang="en-US" altLang="zh-CN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49054" y="1838528"/>
            <a:ext cx="187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（提建议）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27243" y="20719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250303" y="3275044"/>
            <a:ext cx="1268962" cy="93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09937" y="2873829"/>
            <a:ext cx="459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来了，看了看泥塘，说：“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904653" y="3265715"/>
            <a:ext cx="1586204" cy="93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8453536" y="2864498"/>
            <a:ext cx="457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752114" y="3275046"/>
            <a:ext cx="1511559" cy="279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0161037" y="2929813"/>
            <a:ext cx="902811" cy="532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。”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39340" y="3356301"/>
            <a:ext cx="2222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（夸优点）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34946" y="3365631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（提建议）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6"/>
          <p:cNvSpPr txBox="1"/>
          <p:nvPr/>
        </p:nvSpPr>
        <p:spPr>
          <a:xfrm>
            <a:off x="1489813" y="2183285"/>
            <a:ext cx="8907780" cy="172797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4400" b="1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栽</a:t>
            </a: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了树，种了花，修了路，还在泥塘旁边盖了房子</a:t>
            </a:r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矩形 4"/>
          <p:cNvSpPr/>
          <p:nvPr/>
        </p:nvSpPr>
        <p:spPr>
          <a:xfrm>
            <a:off x="839755" y="653143"/>
            <a:ext cx="10422293" cy="56790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“卖泥塘喽，卖泥塘！”有一天，青蛙又站在牌子旁吆喝起来，“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多好的地方！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有树，有花，有草，有水塘。你可以看蝴蝶在花丛中飞舞，听小鸟在树上唱歌。你可以在水里尽情游泳，躺在草地上晒太阳。这儿还有道路通到城里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青蛙说到这里，突然愣住了，他想：这么好的地方，自己住挺好的，为什么要卖掉呢？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于是青蛙不再卖泥塘了。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Group 4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2243150"/>
              </p:ext>
            </p:extLst>
          </p:nvPr>
        </p:nvGraphicFramePr>
        <p:xfrm>
          <a:off x="7186084" y="1316990"/>
          <a:ext cx="3437274" cy="3454400"/>
        </p:xfrm>
        <a:graphic>
          <a:graphicData uri="http://schemas.openxmlformats.org/drawingml/2006/table">
            <a:tbl>
              <a:tblPr/>
              <a:tblGrid>
                <a:gridCol w="1712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246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189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54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00850" y="4866217"/>
            <a:ext cx="4790017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书写指导：“十”居上居中，竖在竖中线上；横钩在横中线上方；末笔点略长。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4590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82584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mài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4593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 卖掉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Freeform 47"/>
          <p:cNvSpPr/>
          <p:nvPr/>
        </p:nvSpPr>
        <p:spPr>
          <a:xfrm>
            <a:off x="8953500" y="3888317"/>
            <a:ext cx="658284" cy="575733"/>
          </a:xfrm>
          <a:custGeom>
            <a:avLst/>
            <a:gdLst>
              <a:gd name="txL" fmla="*/ 0 w 779"/>
              <a:gd name="txT" fmla="*/ 0 h 679"/>
              <a:gd name="txR" fmla="*/ 779 w 779"/>
              <a:gd name="txB" fmla="*/ 679 h 679"/>
            </a:gdLst>
            <a:ahLst/>
            <a:cxnLst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779" h="679">
                <a:moveTo>
                  <a:pt x="0" y="17"/>
                </a:moveTo>
                <a:lnTo>
                  <a:pt x="0" y="0"/>
                </a:lnTo>
                <a:lnTo>
                  <a:pt x="34" y="0"/>
                </a:lnTo>
                <a:lnTo>
                  <a:pt x="68" y="0"/>
                </a:lnTo>
                <a:lnTo>
                  <a:pt x="136" y="0"/>
                </a:lnTo>
                <a:lnTo>
                  <a:pt x="203" y="17"/>
                </a:lnTo>
                <a:lnTo>
                  <a:pt x="288" y="51"/>
                </a:lnTo>
                <a:lnTo>
                  <a:pt x="373" y="102"/>
                </a:lnTo>
                <a:lnTo>
                  <a:pt x="474" y="153"/>
                </a:lnTo>
                <a:lnTo>
                  <a:pt x="559" y="221"/>
                </a:lnTo>
                <a:lnTo>
                  <a:pt x="644" y="272"/>
                </a:lnTo>
                <a:lnTo>
                  <a:pt x="695" y="323"/>
                </a:lnTo>
                <a:lnTo>
                  <a:pt x="729" y="356"/>
                </a:lnTo>
                <a:lnTo>
                  <a:pt x="746" y="407"/>
                </a:lnTo>
                <a:lnTo>
                  <a:pt x="762" y="458"/>
                </a:lnTo>
                <a:lnTo>
                  <a:pt x="779" y="543"/>
                </a:lnTo>
                <a:lnTo>
                  <a:pt x="779" y="594"/>
                </a:lnTo>
                <a:lnTo>
                  <a:pt x="779" y="628"/>
                </a:lnTo>
                <a:lnTo>
                  <a:pt x="779" y="662"/>
                </a:lnTo>
                <a:lnTo>
                  <a:pt x="762" y="679"/>
                </a:lnTo>
                <a:lnTo>
                  <a:pt x="746" y="679"/>
                </a:lnTo>
                <a:lnTo>
                  <a:pt x="712" y="679"/>
                </a:lnTo>
                <a:lnTo>
                  <a:pt x="678" y="679"/>
                </a:lnTo>
                <a:lnTo>
                  <a:pt x="661" y="679"/>
                </a:lnTo>
                <a:lnTo>
                  <a:pt x="661" y="662"/>
                </a:lnTo>
                <a:lnTo>
                  <a:pt x="627" y="645"/>
                </a:lnTo>
                <a:lnTo>
                  <a:pt x="610" y="611"/>
                </a:lnTo>
                <a:lnTo>
                  <a:pt x="576" y="577"/>
                </a:lnTo>
                <a:lnTo>
                  <a:pt x="525" y="526"/>
                </a:lnTo>
                <a:lnTo>
                  <a:pt x="474" y="475"/>
                </a:lnTo>
                <a:lnTo>
                  <a:pt x="407" y="407"/>
                </a:lnTo>
                <a:lnTo>
                  <a:pt x="322" y="340"/>
                </a:lnTo>
                <a:lnTo>
                  <a:pt x="254" y="272"/>
                </a:lnTo>
                <a:lnTo>
                  <a:pt x="186" y="204"/>
                </a:lnTo>
                <a:lnTo>
                  <a:pt x="119" y="153"/>
                </a:lnTo>
                <a:lnTo>
                  <a:pt x="85" y="102"/>
                </a:lnTo>
                <a:lnTo>
                  <a:pt x="34" y="68"/>
                </a:lnTo>
                <a:lnTo>
                  <a:pt x="17" y="34"/>
                </a:lnTo>
                <a:lnTo>
                  <a:pt x="0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884767" y="538691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组词：买卖  卖菜 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884767" y="5909733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造句：国家禁止买卖个人信息。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53" name="文本框 30"/>
          <p:cNvSpPr txBox="1"/>
          <p:nvPr/>
        </p:nvSpPr>
        <p:spPr>
          <a:xfrm>
            <a:off x="884767" y="4864100"/>
            <a:ext cx="33125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M 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部首：十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54" name="文本框 31"/>
          <p:cNvSpPr txBox="1"/>
          <p:nvPr/>
        </p:nvSpPr>
        <p:spPr>
          <a:xfrm>
            <a:off x="884767" y="4341284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55" name="Freeform 42"/>
          <p:cNvSpPr/>
          <p:nvPr/>
        </p:nvSpPr>
        <p:spPr>
          <a:xfrm>
            <a:off x="8278284" y="2250017"/>
            <a:ext cx="1104900" cy="258233"/>
          </a:xfrm>
          <a:custGeom>
            <a:avLst/>
            <a:gdLst>
              <a:gd name="txL" fmla="*/ 0 w 1304"/>
              <a:gd name="txT" fmla="*/ 0 h 306"/>
              <a:gd name="txR" fmla="*/ 1304 w 1304"/>
              <a:gd name="txB" fmla="*/ 306 h 30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04" h="306">
                <a:moveTo>
                  <a:pt x="1270" y="119"/>
                </a:moveTo>
                <a:lnTo>
                  <a:pt x="1237" y="136"/>
                </a:lnTo>
                <a:lnTo>
                  <a:pt x="1203" y="136"/>
                </a:lnTo>
                <a:lnTo>
                  <a:pt x="1135" y="153"/>
                </a:lnTo>
                <a:lnTo>
                  <a:pt x="1033" y="170"/>
                </a:lnTo>
                <a:lnTo>
                  <a:pt x="932" y="187"/>
                </a:lnTo>
                <a:lnTo>
                  <a:pt x="813" y="204"/>
                </a:lnTo>
                <a:lnTo>
                  <a:pt x="694" y="238"/>
                </a:lnTo>
                <a:lnTo>
                  <a:pt x="559" y="255"/>
                </a:lnTo>
                <a:lnTo>
                  <a:pt x="440" y="289"/>
                </a:lnTo>
                <a:lnTo>
                  <a:pt x="339" y="289"/>
                </a:lnTo>
                <a:lnTo>
                  <a:pt x="254" y="306"/>
                </a:lnTo>
                <a:lnTo>
                  <a:pt x="203" y="289"/>
                </a:lnTo>
                <a:lnTo>
                  <a:pt x="152" y="289"/>
                </a:lnTo>
                <a:lnTo>
                  <a:pt x="101" y="289"/>
                </a:lnTo>
                <a:lnTo>
                  <a:pt x="51" y="272"/>
                </a:lnTo>
                <a:lnTo>
                  <a:pt x="0" y="238"/>
                </a:lnTo>
                <a:lnTo>
                  <a:pt x="51" y="221"/>
                </a:lnTo>
                <a:lnTo>
                  <a:pt x="101" y="204"/>
                </a:lnTo>
                <a:lnTo>
                  <a:pt x="186" y="187"/>
                </a:lnTo>
                <a:lnTo>
                  <a:pt x="305" y="170"/>
                </a:lnTo>
                <a:lnTo>
                  <a:pt x="525" y="119"/>
                </a:lnTo>
                <a:lnTo>
                  <a:pt x="762" y="68"/>
                </a:lnTo>
                <a:lnTo>
                  <a:pt x="864" y="34"/>
                </a:lnTo>
                <a:lnTo>
                  <a:pt x="965" y="17"/>
                </a:lnTo>
                <a:lnTo>
                  <a:pt x="1033" y="17"/>
                </a:lnTo>
                <a:lnTo>
                  <a:pt x="1101" y="0"/>
                </a:lnTo>
                <a:lnTo>
                  <a:pt x="1186" y="0"/>
                </a:lnTo>
                <a:lnTo>
                  <a:pt x="1253" y="17"/>
                </a:lnTo>
                <a:lnTo>
                  <a:pt x="1270" y="34"/>
                </a:lnTo>
                <a:lnTo>
                  <a:pt x="1287" y="34"/>
                </a:lnTo>
                <a:lnTo>
                  <a:pt x="1304" y="51"/>
                </a:lnTo>
                <a:lnTo>
                  <a:pt x="1287" y="85"/>
                </a:lnTo>
                <a:lnTo>
                  <a:pt x="1270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56" name="Freeform 43"/>
          <p:cNvSpPr/>
          <p:nvPr/>
        </p:nvSpPr>
        <p:spPr>
          <a:xfrm>
            <a:off x="8665633" y="1905000"/>
            <a:ext cx="287867" cy="891117"/>
          </a:xfrm>
          <a:custGeom>
            <a:avLst/>
            <a:gdLst>
              <a:gd name="txL" fmla="*/ 0 w 339"/>
              <a:gd name="txT" fmla="*/ 0 h 1053"/>
              <a:gd name="txR" fmla="*/ 339 w 339"/>
              <a:gd name="txB" fmla="*/ 1053 h 10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39" h="1053">
                <a:moveTo>
                  <a:pt x="339" y="119"/>
                </a:moveTo>
                <a:lnTo>
                  <a:pt x="339" y="170"/>
                </a:lnTo>
                <a:lnTo>
                  <a:pt x="339" y="204"/>
                </a:lnTo>
                <a:lnTo>
                  <a:pt x="322" y="238"/>
                </a:lnTo>
                <a:lnTo>
                  <a:pt x="322" y="289"/>
                </a:lnTo>
                <a:lnTo>
                  <a:pt x="305" y="340"/>
                </a:lnTo>
                <a:lnTo>
                  <a:pt x="305" y="424"/>
                </a:lnTo>
                <a:lnTo>
                  <a:pt x="305" y="475"/>
                </a:lnTo>
                <a:lnTo>
                  <a:pt x="288" y="526"/>
                </a:lnTo>
                <a:lnTo>
                  <a:pt x="288" y="594"/>
                </a:lnTo>
                <a:lnTo>
                  <a:pt x="288" y="662"/>
                </a:lnTo>
                <a:lnTo>
                  <a:pt x="271" y="747"/>
                </a:lnTo>
                <a:lnTo>
                  <a:pt x="271" y="849"/>
                </a:lnTo>
                <a:lnTo>
                  <a:pt x="271" y="951"/>
                </a:lnTo>
                <a:lnTo>
                  <a:pt x="254" y="1053"/>
                </a:lnTo>
                <a:lnTo>
                  <a:pt x="119" y="1053"/>
                </a:lnTo>
                <a:lnTo>
                  <a:pt x="119" y="849"/>
                </a:lnTo>
                <a:lnTo>
                  <a:pt x="119" y="662"/>
                </a:lnTo>
                <a:lnTo>
                  <a:pt x="102" y="509"/>
                </a:lnTo>
                <a:lnTo>
                  <a:pt x="102" y="373"/>
                </a:lnTo>
                <a:lnTo>
                  <a:pt x="85" y="255"/>
                </a:lnTo>
                <a:lnTo>
                  <a:pt x="85" y="170"/>
                </a:lnTo>
                <a:lnTo>
                  <a:pt x="68" y="153"/>
                </a:lnTo>
                <a:lnTo>
                  <a:pt x="68" y="119"/>
                </a:lnTo>
                <a:lnTo>
                  <a:pt x="51" y="102"/>
                </a:lnTo>
                <a:lnTo>
                  <a:pt x="34" y="102"/>
                </a:lnTo>
                <a:lnTo>
                  <a:pt x="17" y="85"/>
                </a:lnTo>
                <a:lnTo>
                  <a:pt x="0" y="68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70" y="17"/>
                </a:lnTo>
                <a:lnTo>
                  <a:pt x="220" y="51"/>
                </a:lnTo>
                <a:lnTo>
                  <a:pt x="271" y="68"/>
                </a:lnTo>
                <a:lnTo>
                  <a:pt x="305" y="85"/>
                </a:lnTo>
                <a:lnTo>
                  <a:pt x="339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57" name="Freeform 44"/>
          <p:cNvSpPr/>
          <p:nvPr/>
        </p:nvSpPr>
        <p:spPr>
          <a:xfrm>
            <a:off x="7761817" y="2637367"/>
            <a:ext cx="2180167" cy="474133"/>
          </a:xfrm>
          <a:custGeom>
            <a:avLst/>
            <a:gdLst>
              <a:gd name="txL" fmla="*/ 0 w 2575"/>
              <a:gd name="txT" fmla="*/ 0 h 560"/>
              <a:gd name="txR" fmla="*/ 2575 w 2575"/>
              <a:gd name="txB" fmla="*/ 560 h 56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75" h="560">
                <a:moveTo>
                  <a:pt x="2067" y="390"/>
                </a:moveTo>
                <a:lnTo>
                  <a:pt x="2101" y="322"/>
                </a:lnTo>
                <a:lnTo>
                  <a:pt x="2135" y="255"/>
                </a:lnTo>
                <a:lnTo>
                  <a:pt x="2135" y="221"/>
                </a:lnTo>
                <a:lnTo>
                  <a:pt x="2118" y="187"/>
                </a:lnTo>
                <a:lnTo>
                  <a:pt x="2101" y="187"/>
                </a:lnTo>
                <a:lnTo>
                  <a:pt x="2050" y="170"/>
                </a:lnTo>
                <a:lnTo>
                  <a:pt x="1999" y="170"/>
                </a:lnTo>
                <a:lnTo>
                  <a:pt x="1914" y="187"/>
                </a:lnTo>
                <a:lnTo>
                  <a:pt x="1813" y="187"/>
                </a:lnTo>
                <a:lnTo>
                  <a:pt x="1694" y="204"/>
                </a:lnTo>
                <a:lnTo>
                  <a:pt x="1542" y="221"/>
                </a:lnTo>
                <a:lnTo>
                  <a:pt x="1457" y="221"/>
                </a:lnTo>
                <a:lnTo>
                  <a:pt x="1355" y="238"/>
                </a:lnTo>
                <a:lnTo>
                  <a:pt x="982" y="288"/>
                </a:lnTo>
                <a:lnTo>
                  <a:pt x="593" y="356"/>
                </a:lnTo>
                <a:lnTo>
                  <a:pt x="508" y="373"/>
                </a:lnTo>
                <a:lnTo>
                  <a:pt x="440" y="390"/>
                </a:lnTo>
                <a:lnTo>
                  <a:pt x="373" y="407"/>
                </a:lnTo>
                <a:lnTo>
                  <a:pt x="305" y="407"/>
                </a:lnTo>
                <a:lnTo>
                  <a:pt x="254" y="407"/>
                </a:lnTo>
                <a:lnTo>
                  <a:pt x="203" y="407"/>
                </a:lnTo>
                <a:lnTo>
                  <a:pt x="169" y="407"/>
                </a:lnTo>
                <a:lnTo>
                  <a:pt x="152" y="390"/>
                </a:lnTo>
                <a:lnTo>
                  <a:pt x="118" y="373"/>
                </a:lnTo>
                <a:lnTo>
                  <a:pt x="68" y="339"/>
                </a:lnTo>
                <a:lnTo>
                  <a:pt x="34" y="305"/>
                </a:lnTo>
                <a:lnTo>
                  <a:pt x="0" y="255"/>
                </a:lnTo>
                <a:lnTo>
                  <a:pt x="271" y="255"/>
                </a:lnTo>
                <a:lnTo>
                  <a:pt x="576" y="221"/>
                </a:lnTo>
                <a:lnTo>
                  <a:pt x="881" y="187"/>
                </a:lnTo>
                <a:lnTo>
                  <a:pt x="1016" y="170"/>
                </a:lnTo>
                <a:lnTo>
                  <a:pt x="1135" y="153"/>
                </a:lnTo>
                <a:lnTo>
                  <a:pt x="1271" y="136"/>
                </a:lnTo>
                <a:lnTo>
                  <a:pt x="1406" y="119"/>
                </a:lnTo>
                <a:lnTo>
                  <a:pt x="1559" y="102"/>
                </a:lnTo>
                <a:lnTo>
                  <a:pt x="1711" y="85"/>
                </a:lnTo>
                <a:lnTo>
                  <a:pt x="1779" y="68"/>
                </a:lnTo>
                <a:lnTo>
                  <a:pt x="1847" y="68"/>
                </a:lnTo>
                <a:lnTo>
                  <a:pt x="1914" y="68"/>
                </a:lnTo>
                <a:lnTo>
                  <a:pt x="1965" y="51"/>
                </a:lnTo>
                <a:lnTo>
                  <a:pt x="1999" y="51"/>
                </a:lnTo>
                <a:lnTo>
                  <a:pt x="2033" y="34"/>
                </a:lnTo>
                <a:lnTo>
                  <a:pt x="2067" y="34"/>
                </a:lnTo>
                <a:lnTo>
                  <a:pt x="2084" y="17"/>
                </a:lnTo>
                <a:lnTo>
                  <a:pt x="2118" y="0"/>
                </a:lnTo>
                <a:lnTo>
                  <a:pt x="2152" y="0"/>
                </a:lnTo>
                <a:lnTo>
                  <a:pt x="2168" y="0"/>
                </a:lnTo>
                <a:lnTo>
                  <a:pt x="2202" y="17"/>
                </a:lnTo>
                <a:lnTo>
                  <a:pt x="2253" y="51"/>
                </a:lnTo>
                <a:lnTo>
                  <a:pt x="2321" y="85"/>
                </a:lnTo>
                <a:lnTo>
                  <a:pt x="2406" y="136"/>
                </a:lnTo>
                <a:lnTo>
                  <a:pt x="2473" y="204"/>
                </a:lnTo>
                <a:lnTo>
                  <a:pt x="2524" y="238"/>
                </a:lnTo>
                <a:lnTo>
                  <a:pt x="2558" y="272"/>
                </a:lnTo>
                <a:lnTo>
                  <a:pt x="2575" y="288"/>
                </a:lnTo>
                <a:lnTo>
                  <a:pt x="2558" y="322"/>
                </a:lnTo>
                <a:lnTo>
                  <a:pt x="2541" y="339"/>
                </a:lnTo>
                <a:lnTo>
                  <a:pt x="2507" y="339"/>
                </a:lnTo>
                <a:lnTo>
                  <a:pt x="2456" y="356"/>
                </a:lnTo>
                <a:lnTo>
                  <a:pt x="2389" y="373"/>
                </a:lnTo>
                <a:lnTo>
                  <a:pt x="2321" y="407"/>
                </a:lnTo>
                <a:lnTo>
                  <a:pt x="2253" y="441"/>
                </a:lnTo>
                <a:lnTo>
                  <a:pt x="2185" y="492"/>
                </a:lnTo>
                <a:lnTo>
                  <a:pt x="2118" y="526"/>
                </a:lnTo>
                <a:lnTo>
                  <a:pt x="2067" y="560"/>
                </a:lnTo>
                <a:lnTo>
                  <a:pt x="2033" y="560"/>
                </a:lnTo>
                <a:lnTo>
                  <a:pt x="2016" y="560"/>
                </a:lnTo>
                <a:lnTo>
                  <a:pt x="2016" y="543"/>
                </a:lnTo>
                <a:lnTo>
                  <a:pt x="2016" y="509"/>
                </a:lnTo>
                <a:lnTo>
                  <a:pt x="2033" y="458"/>
                </a:lnTo>
                <a:lnTo>
                  <a:pt x="2067" y="3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58" name="Freeform 45"/>
          <p:cNvSpPr/>
          <p:nvPr/>
        </p:nvSpPr>
        <p:spPr>
          <a:xfrm>
            <a:off x="8307917" y="3012017"/>
            <a:ext cx="273049" cy="243416"/>
          </a:xfrm>
          <a:custGeom>
            <a:avLst/>
            <a:gdLst>
              <a:gd name="txL" fmla="*/ 0 w 322"/>
              <a:gd name="txT" fmla="*/ 0 h 289"/>
              <a:gd name="txR" fmla="*/ 322 w 322"/>
              <a:gd name="txB" fmla="*/ 289 h 289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322" h="289">
                <a:moveTo>
                  <a:pt x="0" y="0"/>
                </a:moveTo>
                <a:lnTo>
                  <a:pt x="67" y="0"/>
                </a:lnTo>
                <a:lnTo>
                  <a:pt x="118" y="0"/>
                </a:lnTo>
                <a:lnTo>
                  <a:pt x="169" y="17"/>
                </a:lnTo>
                <a:lnTo>
                  <a:pt x="203" y="17"/>
                </a:lnTo>
                <a:lnTo>
                  <a:pt x="254" y="68"/>
                </a:lnTo>
                <a:lnTo>
                  <a:pt x="305" y="119"/>
                </a:lnTo>
                <a:lnTo>
                  <a:pt x="322" y="153"/>
                </a:lnTo>
                <a:lnTo>
                  <a:pt x="322" y="187"/>
                </a:lnTo>
                <a:lnTo>
                  <a:pt x="322" y="238"/>
                </a:lnTo>
                <a:lnTo>
                  <a:pt x="305" y="255"/>
                </a:lnTo>
                <a:lnTo>
                  <a:pt x="288" y="272"/>
                </a:lnTo>
                <a:lnTo>
                  <a:pt x="271" y="289"/>
                </a:lnTo>
                <a:lnTo>
                  <a:pt x="254" y="289"/>
                </a:lnTo>
                <a:lnTo>
                  <a:pt x="220" y="272"/>
                </a:lnTo>
                <a:lnTo>
                  <a:pt x="186" y="238"/>
                </a:lnTo>
                <a:lnTo>
                  <a:pt x="135" y="204"/>
                </a:lnTo>
                <a:lnTo>
                  <a:pt x="84" y="153"/>
                </a:lnTo>
                <a:lnTo>
                  <a:pt x="50" y="102"/>
                </a:lnTo>
                <a:lnTo>
                  <a:pt x="17" y="51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59" name="Freeform 46"/>
          <p:cNvSpPr/>
          <p:nvPr/>
        </p:nvSpPr>
        <p:spPr>
          <a:xfrm>
            <a:off x="8191500" y="3312584"/>
            <a:ext cx="287867" cy="230716"/>
          </a:xfrm>
          <a:custGeom>
            <a:avLst/>
            <a:gdLst>
              <a:gd name="txL" fmla="*/ 0 w 339"/>
              <a:gd name="txT" fmla="*/ 0 h 271"/>
              <a:gd name="txR" fmla="*/ 339 w 339"/>
              <a:gd name="txB" fmla="*/ 271 h 271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339" h="271">
                <a:moveTo>
                  <a:pt x="0" y="0"/>
                </a:moveTo>
                <a:lnTo>
                  <a:pt x="102" y="17"/>
                </a:lnTo>
                <a:lnTo>
                  <a:pt x="170" y="17"/>
                </a:lnTo>
                <a:lnTo>
                  <a:pt x="237" y="51"/>
                </a:lnTo>
                <a:lnTo>
                  <a:pt x="271" y="68"/>
                </a:lnTo>
                <a:lnTo>
                  <a:pt x="322" y="136"/>
                </a:lnTo>
                <a:lnTo>
                  <a:pt x="339" y="170"/>
                </a:lnTo>
                <a:lnTo>
                  <a:pt x="339" y="204"/>
                </a:lnTo>
                <a:lnTo>
                  <a:pt x="339" y="238"/>
                </a:lnTo>
                <a:lnTo>
                  <a:pt x="322" y="254"/>
                </a:lnTo>
                <a:lnTo>
                  <a:pt x="305" y="271"/>
                </a:lnTo>
                <a:lnTo>
                  <a:pt x="288" y="271"/>
                </a:lnTo>
                <a:lnTo>
                  <a:pt x="254" y="271"/>
                </a:lnTo>
                <a:lnTo>
                  <a:pt x="220" y="254"/>
                </a:lnTo>
                <a:lnTo>
                  <a:pt x="186" y="238"/>
                </a:lnTo>
                <a:lnTo>
                  <a:pt x="153" y="204"/>
                </a:lnTo>
                <a:lnTo>
                  <a:pt x="119" y="170"/>
                </a:lnTo>
                <a:lnTo>
                  <a:pt x="85" y="119"/>
                </a:lnTo>
                <a:lnTo>
                  <a:pt x="34" y="68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60" name="Freeform 49"/>
          <p:cNvSpPr/>
          <p:nvPr/>
        </p:nvSpPr>
        <p:spPr>
          <a:xfrm>
            <a:off x="7776633" y="3500967"/>
            <a:ext cx="1979084" cy="315384"/>
          </a:xfrm>
          <a:custGeom>
            <a:avLst/>
            <a:gdLst>
              <a:gd name="txL" fmla="*/ 0 w 2338"/>
              <a:gd name="txT" fmla="*/ 0 h 373"/>
              <a:gd name="txR" fmla="*/ 2338 w 2338"/>
              <a:gd name="txB" fmla="*/ 373 h 373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338" h="373">
                <a:moveTo>
                  <a:pt x="0" y="254"/>
                </a:moveTo>
                <a:lnTo>
                  <a:pt x="85" y="237"/>
                </a:lnTo>
                <a:lnTo>
                  <a:pt x="169" y="237"/>
                </a:lnTo>
                <a:lnTo>
                  <a:pt x="305" y="237"/>
                </a:lnTo>
                <a:lnTo>
                  <a:pt x="423" y="220"/>
                </a:lnTo>
                <a:lnTo>
                  <a:pt x="542" y="203"/>
                </a:lnTo>
                <a:lnTo>
                  <a:pt x="610" y="186"/>
                </a:lnTo>
                <a:lnTo>
                  <a:pt x="694" y="186"/>
                </a:lnTo>
                <a:lnTo>
                  <a:pt x="813" y="169"/>
                </a:lnTo>
                <a:lnTo>
                  <a:pt x="932" y="152"/>
                </a:lnTo>
                <a:lnTo>
                  <a:pt x="1067" y="135"/>
                </a:lnTo>
                <a:lnTo>
                  <a:pt x="1237" y="118"/>
                </a:lnTo>
                <a:lnTo>
                  <a:pt x="1406" y="84"/>
                </a:lnTo>
                <a:lnTo>
                  <a:pt x="1592" y="50"/>
                </a:lnTo>
                <a:lnTo>
                  <a:pt x="1677" y="33"/>
                </a:lnTo>
                <a:lnTo>
                  <a:pt x="1762" y="17"/>
                </a:lnTo>
                <a:lnTo>
                  <a:pt x="1830" y="17"/>
                </a:lnTo>
                <a:lnTo>
                  <a:pt x="1897" y="0"/>
                </a:lnTo>
                <a:lnTo>
                  <a:pt x="1948" y="0"/>
                </a:lnTo>
                <a:lnTo>
                  <a:pt x="1999" y="0"/>
                </a:lnTo>
                <a:lnTo>
                  <a:pt x="2033" y="0"/>
                </a:lnTo>
                <a:lnTo>
                  <a:pt x="2067" y="0"/>
                </a:lnTo>
                <a:lnTo>
                  <a:pt x="2151" y="33"/>
                </a:lnTo>
                <a:lnTo>
                  <a:pt x="2236" y="50"/>
                </a:lnTo>
                <a:lnTo>
                  <a:pt x="2287" y="84"/>
                </a:lnTo>
                <a:lnTo>
                  <a:pt x="2321" y="118"/>
                </a:lnTo>
                <a:lnTo>
                  <a:pt x="2338" y="152"/>
                </a:lnTo>
                <a:lnTo>
                  <a:pt x="2321" y="169"/>
                </a:lnTo>
                <a:lnTo>
                  <a:pt x="2304" y="169"/>
                </a:lnTo>
                <a:lnTo>
                  <a:pt x="2253" y="186"/>
                </a:lnTo>
                <a:lnTo>
                  <a:pt x="2185" y="186"/>
                </a:lnTo>
                <a:lnTo>
                  <a:pt x="2084" y="186"/>
                </a:lnTo>
                <a:lnTo>
                  <a:pt x="1965" y="186"/>
                </a:lnTo>
                <a:lnTo>
                  <a:pt x="1813" y="203"/>
                </a:lnTo>
                <a:lnTo>
                  <a:pt x="1643" y="203"/>
                </a:lnTo>
                <a:lnTo>
                  <a:pt x="1440" y="220"/>
                </a:lnTo>
                <a:lnTo>
                  <a:pt x="1050" y="254"/>
                </a:lnTo>
                <a:lnTo>
                  <a:pt x="847" y="288"/>
                </a:lnTo>
                <a:lnTo>
                  <a:pt x="661" y="322"/>
                </a:lnTo>
                <a:lnTo>
                  <a:pt x="576" y="339"/>
                </a:lnTo>
                <a:lnTo>
                  <a:pt x="491" y="339"/>
                </a:lnTo>
                <a:lnTo>
                  <a:pt x="423" y="356"/>
                </a:lnTo>
                <a:lnTo>
                  <a:pt x="356" y="356"/>
                </a:lnTo>
                <a:lnTo>
                  <a:pt x="305" y="373"/>
                </a:lnTo>
                <a:lnTo>
                  <a:pt x="271" y="373"/>
                </a:lnTo>
                <a:lnTo>
                  <a:pt x="237" y="373"/>
                </a:lnTo>
                <a:lnTo>
                  <a:pt x="203" y="373"/>
                </a:lnTo>
                <a:lnTo>
                  <a:pt x="169" y="356"/>
                </a:lnTo>
                <a:lnTo>
                  <a:pt x="118" y="339"/>
                </a:lnTo>
                <a:lnTo>
                  <a:pt x="68" y="305"/>
                </a:lnTo>
                <a:lnTo>
                  <a:pt x="0" y="25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61" name="Freeform 48"/>
          <p:cNvSpPr/>
          <p:nvPr/>
        </p:nvSpPr>
        <p:spPr>
          <a:xfrm>
            <a:off x="7876117" y="2880784"/>
            <a:ext cx="1176867" cy="1595967"/>
          </a:xfrm>
          <a:custGeom>
            <a:avLst/>
            <a:gdLst>
              <a:gd name="txL" fmla="*/ 0 w 1390"/>
              <a:gd name="txT" fmla="*/ 0 h 1885"/>
              <a:gd name="txR" fmla="*/ 1390 w 1390"/>
              <a:gd name="txB" fmla="*/ 1885 h 18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90" h="1885">
                <a:moveTo>
                  <a:pt x="1119" y="51"/>
                </a:moveTo>
                <a:lnTo>
                  <a:pt x="1102" y="34"/>
                </a:lnTo>
                <a:lnTo>
                  <a:pt x="1119" y="17"/>
                </a:lnTo>
                <a:lnTo>
                  <a:pt x="1136" y="0"/>
                </a:lnTo>
                <a:lnTo>
                  <a:pt x="1152" y="0"/>
                </a:lnTo>
                <a:lnTo>
                  <a:pt x="1186" y="0"/>
                </a:lnTo>
                <a:lnTo>
                  <a:pt x="1237" y="17"/>
                </a:lnTo>
                <a:lnTo>
                  <a:pt x="1271" y="51"/>
                </a:lnTo>
                <a:lnTo>
                  <a:pt x="1322" y="68"/>
                </a:lnTo>
                <a:lnTo>
                  <a:pt x="1356" y="102"/>
                </a:lnTo>
                <a:lnTo>
                  <a:pt x="1373" y="119"/>
                </a:lnTo>
                <a:lnTo>
                  <a:pt x="1373" y="153"/>
                </a:lnTo>
                <a:lnTo>
                  <a:pt x="1390" y="170"/>
                </a:lnTo>
                <a:lnTo>
                  <a:pt x="1390" y="187"/>
                </a:lnTo>
                <a:lnTo>
                  <a:pt x="1373" y="221"/>
                </a:lnTo>
                <a:lnTo>
                  <a:pt x="1373" y="272"/>
                </a:lnTo>
                <a:lnTo>
                  <a:pt x="1356" y="323"/>
                </a:lnTo>
                <a:lnTo>
                  <a:pt x="1356" y="391"/>
                </a:lnTo>
                <a:lnTo>
                  <a:pt x="1339" y="476"/>
                </a:lnTo>
                <a:lnTo>
                  <a:pt x="1322" y="561"/>
                </a:lnTo>
                <a:lnTo>
                  <a:pt x="1271" y="764"/>
                </a:lnTo>
                <a:lnTo>
                  <a:pt x="1203" y="934"/>
                </a:lnTo>
                <a:lnTo>
                  <a:pt x="1136" y="1087"/>
                </a:lnTo>
                <a:lnTo>
                  <a:pt x="1051" y="1223"/>
                </a:lnTo>
                <a:lnTo>
                  <a:pt x="966" y="1342"/>
                </a:lnTo>
                <a:lnTo>
                  <a:pt x="881" y="1444"/>
                </a:lnTo>
                <a:lnTo>
                  <a:pt x="780" y="1545"/>
                </a:lnTo>
                <a:lnTo>
                  <a:pt x="678" y="1613"/>
                </a:lnTo>
                <a:lnTo>
                  <a:pt x="559" y="1698"/>
                </a:lnTo>
                <a:lnTo>
                  <a:pt x="441" y="1749"/>
                </a:lnTo>
                <a:lnTo>
                  <a:pt x="339" y="1800"/>
                </a:lnTo>
                <a:lnTo>
                  <a:pt x="238" y="1851"/>
                </a:lnTo>
                <a:lnTo>
                  <a:pt x="136" y="1868"/>
                </a:lnTo>
                <a:lnTo>
                  <a:pt x="68" y="1885"/>
                </a:lnTo>
                <a:lnTo>
                  <a:pt x="17" y="1885"/>
                </a:lnTo>
                <a:lnTo>
                  <a:pt x="0" y="1885"/>
                </a:lnTo>
                <a:lnTo>
                  <a:pt x="17" y="1868"/>
                </a:lnTo>
                <a:lnTo>
                  <a:pt x="34" y="1851"/>
                </a:lnTo>
                <a:lnTo>
                  <a:pt x="51" y="1834"/>
                </a:lnTo>
                <a:lnTo>
                  <a:pt x="102" y="1817"/>
                </a:lnTo>
                <a:lnTo>
                  <a:pt x="136" y="1783"/>
                </a:lnTo>
                <a:lnTo>
                  <a:pt x="204" y="1766"/>
                </a:lnTo>
                <a:lnTo>
                  <a:pt x="255" y="1732"/>
                </a:lnTo>
                <a:lnTo>
                  <a:pt x="390" y="1664"/>
                </a:lnTo>
                <a:lnTo>
                  <a:pt x="509" y="1579"/>
                </a:lnTo>
                <a:lnTo>
                  <a:pt x="627" y="1461"/>
                </a:lnTo>
                <a:lnTo>
                  <a:pt x="746" y="1342"/>
                </a:lnTo>
                <a:lnTo>
                  <a:pt x="847" y="1206"/>
                </a:lnTo>
                <a:lnTo>
                  <a:pt x="932" y="1070"/>
                </a:lnTo>
                <a:lnTo>
                  <a:pt x="1000" y="934"/>
                </a:lnTo>
                <a:lnTo>
                  <a:pt x="1051" y="798"/>
                </a:lnTo>
                <a:lnTo>
                  <a:pt x="1085" y="663"/>
                </a:lnTo>
                <a:lnTo>
                  <a:pt x="1119" y="527"/>
                </a:lnTo>
                <a:lnTo>
                  <a:pt x="1136" y="408"/>
                </a:lnTo>
                <a:lnTo>
                  <a:pt x="1152" y="306"/>
                </a:lnTo>
                <a:lnTo>
                  <a:pt x="1152" y="204"/>
                </a:lnTo>
                <a:lnTo>
                  <a:pt x="1152" y="136"/>
                </a:lnTo>
                <a:lnTo>
                  <a:pt x="1136" y="85"/>
                </a:lnTo>
                <a:lnTo>
                  <a:pt x="1119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pic>
        <p:nvPicPr>
          <p:cNvPr id="31777" name="Picture 3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7246" y="538480"/>
            <a:ext cx="1202267" cy="683684"/>
          </a:xfrm>
          <a:prstGeom prst="rect">
            <a:avLst/>
          </a:prstGeom>
          <a:noFill/>
          <a:ln w="9525"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51" grpId="0"/>
      <p:bldP spid="52" grpId="0"/>
      <p:bldP spid="53" grpId="0"/>
      <p:bldP spid="5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/>
          <p:nvPr/>
        </p:nvSpPr>
        <p:spPr>
          <a:xfrm>
            <a:off x="1256145" y="2268220"/>
            <a:ext cx="7878619" cy="163608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71500" indent="-571500" eaLnBrk="0" hangingPunct="0">
              <a:lnSpc>
                <a:spcPct val="114000"/>
              </a:lnSpc>
              <a:spcBef>
                <a:spcPts val="1200"/>
              </a:spcBef>
            </a:pPr>
            <a:r>
              <a:rPr lang="zh-CN" altLang="en-US" sz="4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肯接受别人</a:t>
            </a: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善意的</a:t>
            </a:r>
            <a:r>
              <a:rPr lang="zh-CN" altLang="en-US" sz="4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建议，付出劳动就能收获美好生活。</a:t>
            </a:r>
            <a:endParaRPr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424940" y="1858010"/>
            <a:ext cx="7898130" cy="2607945"/>
          </a:xfrm>
          <a:prstGeom prst="rect">
            <a:avLst/>
          </a:prstGeom>
          <a:noFill/>
          <a:ln w="57150" cmpd="dbl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8" name="图片 7" descr="260032f7e0f1f59c8072032a3915141b"/>
          <p:cNvPicPr>
            <a:picLocks noChangeAspect="1"/>
          </p:cNvPicPr>
          <p:nvPr/>
        </p:nvPicPr>
        <p:blipFill>
          <a:blip r:embed="rId3" cstate="print"/>
          <a:srcRect l="28535" t="8363" r="33708" b="7785"/>
          <a:stretch>
            <a:fillRect/>
          </a:stretch>
        </p:blipFill>
        <p:spPr>
          <a:xfrm flipH="1">
            <a:off x="9561830" y="1661160"/>
            <a:ext cx="1350645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51518" y="1903445"/>
            <a:ext cx="919194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学习提示：</a:t>
            </a:r>
            <a:endParaRPr lang="en-US" altLang="zh-CN" sz="4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自由读课文，读准字音、读通句子。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455" y="1646221"/>
            <a:ext cx="10226351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他想：这么好的地方，自己住挺好的，为什么要卖掉呢？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于是青蛙不再卖泥塘了。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矩形 4"/>
          <p:cNvSpPr/>
          <p:nvPr/>
        </p:nvSpPr>
        <p:spPr>
          <a:xfrm>
            <a:off x="811763" y="2407298"/>
            <a:ext cx="10422293" cy="13336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“卖泥塘喽，卖泥塘！”有一天，青蛙又站在牌子旁吆喝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timgsa.baidu.com/timg?image&amp;quality=80&amp;size=b9999_10000&amp;sec=1512797707709&amp;di=8c60570d88a7fce5b3cac5d68dc1825c&amp;imgtype=0&amp;src=http%3A%2F%2Fp.ananas.chaoxing.com%2Fstar3%2Forigin%2F54291c995370243d07484aef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3650" y="2757170"/>
            <a:ext cx="6126480" cy="3422015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grpSp>
        <p:nvGrpSpPr>
          <p:cNvPr id="2" name="组合 4"/>
          <p:cNvGrpSpPr/>
          <p:nvPr/>
        </p:nvGrpSpPr>
        <p:grpSpPr>
          <a:xfrm>
            <a:off x="279918" y="56392"/>
            <a:ext cx="10691265" cy="4118513"/>
            <a:chOff x="-175616" y="672455"/>
            <a:chExt cx="9927722" cy="3259082"/>
          </a:xfrm>
        </p:grpSpPr>
        <p:sp>
          <p:nvSpPr>
            <p:cNvPr id="3" name="圆角矩形标注 2"/>
            <p:cNvSpPr/>
            <p:nvPr/>
          </p:nvSpPr>
          <p:spPr>
            <a:xfrm>
              <a:off x="-97637" y="908405"/>
              <a:ext cx="9755938" cy="3023132"/>
            </a:xfrm>
            <a:prstGeom prst="wedgeRoundRectCallout">
              <a:avLst>
                <a:gd name="adj1" fmla="val 33819"/>
                <a:gd name="adj2" fmla="val 54543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854" name="Text Box 8"/>
            <p:cNvSpPr txBox="1"/>
            <p:nvPr/>
          </p:nvSpPr>
          <p:spPr>
            <a:xfrm>
              <a:off x="-175616" y="672455"/>
              <a:ext cx="9927722" cy="2878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</a:p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多好的地方！</a:t>
              </a: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有树，有花，有草，有水塘。你可以看蝴蝶在花丛中飞舞，听小鸟在树上唱歌。你可以在水里尽情游泳，躺在草地上晒太阳。这儿还有道路通到城里</a:t>
              </a:r>
              <a:r>
                <a:rPr lang="en-US" altLang="zh-CN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/>
          <p:nvPr/>
        </p:nvSpPr>
        <p:spPr>
          <a:xfrm>
            <a:off x="1541145" y="2268220"/>
            <a:ext cx="8516620" cy="169225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571500" indent="-571500" eaLnBrk="0" hangingPunct="0">
              <a:lnSpc>
                <a:spcPct val="114000"/>
              </a:lnSpc>
              <a:spcBef>
                <a:spcPts val="12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青蛙善于听取别人善意的建议；</a:t>
            </a:r>
          </a:p>
          <a:p>
            <a:pPr marL="571500" indent="-571500" eaLnBrk="0" hangingPunct="0">
              <a:lnSpc>
                <a:spcPct val="114000"/>
              </a:lnSpc>
              <a:spcBef>
                <a:spcPts val="12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青蛙有想法马上动手做。</a:t>
            </a:r>
          </a:p>
        </p:txBody>
      </p:sp>
      <p:sp>
        <p:nvSpPr>
          <p:cNvPr id="4" name="矩形 3"/>
          <p:cNvSpPr/>
          <p:nvPr/>
        </p:nvSpPr>
        <p:spPr bwMode="auto">
          <a:xfrm>
            <a:off x="1424940" y="1858010"/>
            <a:ext cx="7898130" cy="2607945"/>
          </a:xfrm>
          <a:prstGeom prst="rect">
            <a:avLst/>
          </a:prstGeom>
          <a:noFill/>
          <a:ln w="57150" cmpd="dbl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8" name="图片 7" descr="260032f7e0f1f59c8072032a3915141b"/>
          <p:cNvPicPr>
            <a:picLocks noChangeAspect="1"/>
          </p:cNvPicPr>
          <p:nvPr/>
        </p:nvPicPr>
        <p:blipFill>
          <a:blip r:embed="rId3" cstate="print"/>
          <a:srcRect l="28535" t="8363" r="33708" b="7785"/>
          <a:stretch>
            <a:fillRect/>
          </a:stretch>
        </p:blipFill>
        <p:spPr>
          <a:xfrm flipH="1">
            <a:off x="9561830" y="1661160"/>
            <a:ext cx="1350645" cy="3001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矩形 4"/>
          <p:cNvSpPr/>
          <p:nvPr/>
        </p:nvSpPr>
        <p:spPr>
          <a:xfrm>
            <a:off x="839755" y="653143"/>
            <a:ext cx="10422293" cy="56790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卖泥塘喽，卖泥塘！”有一天，青蛙又站在牌子旁吆喝起来，“多好的地方！有树，有花，有草，有水塘。你可以看蝴蝶在花丛中飞舞，听小鸟在树上唱歌。你可以在水里尽情游泳，躺在草地上晒太阳。这儿还有道路通到城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青蛙说到这里，突然愣住了，他想：这么好的地方，自己住挺好的，为什么要卖掉呢？</a:t>
            </a:r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于是青蛙不再卖泥塘了。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云形标注 19"/>
          <p:cNvSpPr/>
          <p:nvPr/>
        </p:nvSpPr>
        <p:spPr>
          <a:xfrm>
            <a:off x="1250301" y="830423"/>
            <a:ext cx="8126963" cy="3219061"/>
          </a:xfrm>
          <a:prstGeom prst="cloudCallout">
            <a:avLst>
              <a:gd name="adj1" fmla="val 12841"/>
              <a:gd name="adj2" fmla="val 781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985796" y="838109"/>
            <a:ext cx="6102221" cy="273305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这地方好是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好，就是塘里的水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太少了。</a:t>
            </a:r>
          </a:p>
        </p:txBody>
      </p:sp>
      <p:pic>
        <p:nvPicPr>
          <p:cNvPr id="2560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31429" y="3847520"/>
            <a:ext cx="3160609" cy="249729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4"/>
          <p:cNvSpPr/>
          <p:nvPr/>
        </p:nvSpPr>
        <p:spPr>
          <a:xfrm>
            <a:off x="1156335" y="765175"/>
            <a:ext cx="9328785" cy="6417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说一说：青蛙的烂泥塘为什么会变得这么美呢？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1913255" y="1935480"/>
            <a:ext cx="3786505" cy="2818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s://timgsa.baidu.com/timg?image&amp;quality=80&amp;size=b9999_10000&amp;sec=1512797707709&amp;di=8c60570d88a7fce5b3cac5d68dc1825c&amp;imgtype=0&amp;src=http%3A%2F%2Fp.ananas.chaoxing.com%2Fstar3%2Forigin%2F54291c995370243d07484aef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8005" y="1576705"/>
            <a:ext cx="4694555" cy="3242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2"/>
          <p:cNvSpPr txBox="1"/>
          <p:nvPr/>
        </p:nvSpPr>
        <p:spPr>
          <a:xfrm>
            <a:off x="4799648" y="5105400"/>
            <a:ext cx="114300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栽树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TextBox 2"/>
          <p:cNvSpPr txBox="1"/>
          <p:nvPr/>
        </p:nvSpPr>
        <p:spPr>
          <a:xfrm>
            <a:off x="6023610" y="5105400"/>
            <a:ext cx="1204913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种花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7371398" y="5105400"/>
            <a:ext cx="112395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修路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1" name="TextBox 2"/>
          <p:cNvSpPr txBox="1"/>
          <p:nvPr/>
        </p:nvSpPr>
        <p:spPr>
          <a:xfrm>
            <a:off x="8585835" y="5105400"/>
            <a:ext cx="1614488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盖房子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3513773" y="5105400"/>
            <a:ext cx="114300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引水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3" name="TextBox 2"/>
          <p:cNvSpPr txBox="1"/>
          <p:nvPr/>
        </p:nvSpPr>
        <p:spPr>
          <a:xfrm>
            <a:off x="2227898" y="5105400"/>
            <a:ext cx="114300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种草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云形标注 13"/>
          <p:cNvSpPr/>
          <p:nvPr/>
        </p:nvSpPr>
        <p:spPr>
          <a:xfrm>
            <a:off x="1524000" y="1803400"/>
            <a:ext cx="5000625" cy="2458720"/>
          </a:xfrm>
          <a:prstGeom prst="cloudCallout">
            <a:avLst>
              <a:gd name="adj1" fmla="val -5987"/>
              <a:gd name="adj2" fmla="val 6703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524625" y="2017395"/>
            <a:ext cx="3671570" cy="2039620"/>
          </a:xfrm>
          <a:prstGeom prst="cloudCallout">
            <a:avLst>
              <a:gd name="adj1" fmla="val -19889"/>
              <a:gd name="adj2" fmla="val 6198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8675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1250" y="5252085"/>
            <a:ext cx="1063625" cy="878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0380" y="5323840"/>
            <a:ext cx="882650" cy="848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38875" y="5109210"/>
            <a:ext cx="624205" cy="1058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53630" y="5252085"/>
            <a:ext cx="699770" cy="8896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2" descr="https://timgsa.baidu.com/timg?image&amp;quality=80&amp;size=b9999_10000&amp;sec=1512801538583&amp;di=918017d167fe5618961cea7c1dd30f23&amp;imgtype=0&amp;src=http%3A%2F%2Fimg2.duitang.com%2Fuploads%2Fitem%2F201204%2F17%2F20120417101043_cEBhS.thumb.600_0.jpeg"/>
          <p:cNvPicPr>
            <a:picLocks noChangeAspect="1"/>
          </p:cNvPicPr>
          <p:nvPr/>
        </p:nvPicPr>
        <p:blipFill>
          <a:blip r:embed="rId7" cstate="print"/>
          <a:srcRect l="29842" t="18291" r="15981" b="14992"/>
          <a:stretch>
            <a:fillRect/>
          </a:stretch>
        </p:blipFill>
        <p:spPr>
          <a:xfrm>
            <a:off x="8882380" y="5180965"/>
            <a:ext cx="1083945" cy="1037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0" name="矩形 4"/>
          <p:cNvSpPr/>
          <p:nvPr/>
        </p:nvSpPr>
        <p:spPr>
          <a:xfrm>
            <a:off x="1005840" y="678815"/>
            <a:ext cx="10017760" cy="1133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当时小动物们是怎样说的呢？我们来扮演一种动物，像老牛和野鸭那样，先说优点，再说缺点，青蛙比较容易接受。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916113" y="2175510"/>
            <a:ext cx="4214813" cy="15748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这个水坑坑嘛，在里边打打滚倒挺舒服。不过，要是周围有些草就更好了。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863080" y="2277110"/>
            <a:ext cx="3500438" cy="1212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这地方好是好，就是塘里的水太少了。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49563" y="4678363"/>
            <a:ext cx="67151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   就是   但是     可是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3" grpId="0" bldLvl="0" animBg="1"/>
      <p:bldP spid="11" grpId="0" bldLvl="0" animBg="1"/>
      <p:bldP spid="12" grpId="0" bldLvl="0" animBg="1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20672574">
            <a:off x="3972079" y="2192234"/>
            <a:ext cx="144016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00">
                <a:solidFill>
                  <a:schemeClr val="bg1"/>
                </a:solidFill>
              </a:rPr>
              <a:t>方方课堂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1600" y="3002470"/>
            <a:ext cx="223477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00">
                <a:solidFill>
                  <a:schemeClr val="bg1"/>
                </a:solidFill>
              </a:rPr>
              <a:t>www.ffketang.com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026446">
            <a:off x="5564639" y="4496490"/>
            <a:ext cx="144016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00">
                <a:solidFill>
                  <a:schemeClr val="bg1"/>
                </a:solidFill>
              </a:rPr>
              <a:t>方方课堂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278093">
            <a:off x="6779762" y="2344633"/>
            <a:ext cx="144016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00">
                <a:solidFill>
                  <a:schemeClr val="bg1"/>
                </a:solidFill>
              </a:rPr>
              <a:t>方方课堂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96215" y="2689276"/>
            <a:ext cx="144016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00">
                <a:solidFill>
                  <a:schemeClr val="bg1"/>
                </a:solidFill>
              </a:rPr>
              <a:t>方方课堂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2199" y="3578534"/>
            <a:ext cx="223477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00">
                <a:solidFill>
                  <a:schemeClr val="bg1"/>
                </a:solidFill>
              </a:rPr>
              <a:t>www.ffketang.com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933012">
            <a:off x="5856780" y="3341476"/>
            <a:ext cx="223477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00">
                <a:solidFill>
                  <a:schemeClr val="bg1"/>
                </a:solidFill>
              </a:rPr>
              <a:t>www.ffketang.com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22" name="云形标注 21"/>
          <p:cNvSpPr/>
          <p:nvPr/>
        </p:nvSpPr>
        <p:spPr>
          <a:xfrm>
            <a:off x="3447025" y="815210"/>
            <a:ext cx="6079529" cy="3383566"/>
          </a:xfrm>
          <a:prstGeom prst="cloudCallout">
            <a:avLst>
              <a:gd name="adj1" fmla="val 34552"/>
              <a:gd name="adj2" fmla="val 5858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48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17180" y="4057650"/>
            <a:ext cx="2635885" cy="2047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3517641" y="1212980"/>
            <a:ext cx="5617027" cy="22995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这个水坑坑嘛，在里边打打滚倒挺舒服。不过，要是周围有些草就更好了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矩形 3"/>
          <p:cNvSpPr/>
          <p:nvPr/>
        </p:nvSpPr>
        <p:spPr>
          <a:xfrm>
            <a:off x="1212215" y="789305"/>
            <a:ext cx="9088120" cy="21507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小组内分角色演一演这个故事。表演完后根据小动物们的建议，用水彩笔合作完成对泥塘的改造。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2271395" y="3307080"/>
            <a:ext cx="3538220" cy="2567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https://timgsa.baidu.com/timg?image&amp;quality=80&amp;size=b9999_10000&amp;sec=1512797707709&amp;di=8c60570d88a7fce5b3cac5d68dc1825c&amp;imgtype=0&amp;src=http%3A%2F%2Fp.ananas.chaoxing.com%2Fstar3%2Forigin%2F54291c995370243d07484aef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4705" y="3058160"/>
            <a:ext cx="4074160" cy="2816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/>
          <p:nvPr/>
        </p:nvGrpSpPr>
        <p:grpSpPr>
          <a:xfrm>
            <a:off x="2045335" y="768350"/>
            <a:ext cx="1900238" cy="747713"/>
            <a:chOff x="2414672" y="257447"/>
            <a:chExt cx="1819492" cy="494475"/>
          </a:xfrm>
        </p:grpSpPr>
        <p:sp>
          <p:nvSpPr>
            <p:cNvPr id="5" name="矩形: 圆角 28"/>
            <p:cNvSpPr/>
            <p:nvPr/>
          </p:nvSpPr>
          <p:spPr bwMode="auto">
            <a:xfrm rot="21177325">
              <a:off x="2414672" y="257447"/>
              <a:ext cx="565456" cy="472428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我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6" name="矩形: 圆角 29"/>
            <p:cNvSpPr/>
            <p:nvPr/>
          </p:nvSpPr>
          <p:spPr bwMode="auto">
            <a:xfrm rot="432022">
              <a:off x="3043970" y="266896"/>
              <a:ext cx="565456" cy="471378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21188383">
              <a:off x="3667187" y="279494"/>
              <a:ext cx="566977" cy="472428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读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007706" y="2369976"/>
            <a:ext cx="10310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播撒草籽  灌足泉水</a:t>
            </a:r>
            <a:r>
              <a:rPr lang="en-US" altLang="zh-CN" sz="54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栽种树木   </a:t>
            </a:r>
            <a:endParaRPr lang="zh-CN" altLang="en-US" sz="5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20672574">
            <a:off x="3972079" y="2192234"/>
            <a:ext cx="144016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00">
                <a:solidFill>
                  <a:schemeClr val="bg1"/>
                </a:solidFill>
              </a:rPr>
              <a:t>方方课堂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1600" y="3002470"/>
            <a:ext cx="223477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00">
                <a:solidFill>
                  <a:schemeClr val="bg1"/>
                </a:solidFill>
              </a:rPr>
              <a:t>www.ffketang.com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026446">
            <a:off x="5564639" y="4496490"/>
            <a:ext cx="144016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00">
                <a:solidFill>
                  <a:schemeClr val="bg1"/>
                </a:solidFill>
              </a:rPr>
              <a:t>方方课堂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0278093">
            <a:off x="6779762" y="2344633"/>
            <a:ext cx="144016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00">
                <a:solidFill>
                  <a:schemeClr val="bg1"/>
                </a:solidFill>
              </a:rPr>
              <a:t>方方课堂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96215" y="2689276"/>
            <a:ext cx="144016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00">
                <a:solidFill>
                  <a:schemeClr val="bg1"/>
                </a:solidFill>
              </a:rPr>
              <a:t>方方课堂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52199" y="3578534"/>
            <a:ext cx="223477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00">
                <a:solidFill>
                  <a:schemeClr val="bg1"/>
                </a:solidFill>
              </a:rPr>
              <a:t>www.ffketang.com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1933012">
            <a:off x="5856780" y="3341476"/>
            <a:ext cx="223477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00">
                <a:solidFill>
                  <a:schemeClr val="bg1"/>
                </a:solidFill>
              </a:rPr>
              <a:t>www.ffketang.com</a:t>
            </a:r>
            <a:endParaRPr lang="zh-CN" altLang="en-US" sz="500" dirty="0">
              <a:solidFill>
                <a:schemeClr val="bg1"/>
              </a:solidFill>
            </a:endParaRPr>
          </a:p>
        </p:txBody>
      </p:sp>
      <p:grpSp>
        <p:nvGrpSpPr>
          <p:cNvPr id="36972" name="组合 4"/>
          <p:cNvGrpSpPr/>
          <p:nvPr/>
        </p:nvGrpSpPr>
        <p:grpSpPr>
          <a:xfrm>
            <a:off x="1551305" y="2185035"/>
            <a:ext cx="8813800" cy="3113405"/>
            <a:chOff x="992840" y="727789"/>
            <a:chExt cx="8815159" cy="2846071"/>
          </a:xfrm>
        </p:grpSpPr>
        <p:sp>
          <p:nvSpPr>
            <p:cNvPr id="3" name="圆角矩形标注 2"/>
            <p:cNvSpPr/>
            <p:nvPr/>
          </p:nvSpPr>
          <p:spPr>
            <a:xfrm>
              <a:off x="992840" y="727789"/>
              <a:ext cx="8815159" cy="2846071"/>
            </a:xfrm>
            <a:prstGeom prst="wedgeRoundRectCallout">
              <a:avLst>
                <a:gd name="adj1" fmla="val 33819"/>
                <a:gd name="adj2" fmla="val 54543"/>
                <a:gd name="adj3" fmla="val 16667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974" name="Text Box 8"/>
            <p:cNvSpPr txBox="1"/>
            <p:nvPr/>
          </p:nvSpPr>
          <p:spPr>
            <a:xfrm>
              <a:off x="1135737" y="768422"/>
              <a:ext cx="8570646" cy="27827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卖泥塘喽，卖泥塘！</a:t>
              </a:r>
            </a:p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多好的地方！有树，有花，有草，有水塘。你可以看蝴蝶在花丛中飞舞，听小鸟在树上唱歌。你可以在水里尽情游泳，躺在草地上晒太阳。这儿还有道路通到城里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975" name="矩形 7"/>
          <p:cNvSpPr/>
          <p:nvPr/>
        </p:nvSpPr>
        <p:spPr>
          <a:xfrm>
            <a:off x="1062990" y="815340"/>
            <a:ext cx="9302115" cy="11331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 eaLnBrk="0" hangingPunct="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你喜欢青蛙最后一次的吆喝吗？如果向同学推荐一样东西，如一本书、一种文具，你会说些什么？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4"/>
          <p:cNvGrpSpPr/>
          <p:nvPr/>
        </p:nvGrpSpPr>
        <p:grpSpPr>
          <a:xfrm>
            <a:off x="1241425" y="982028"/>
            <a:ext cx="9359900" cy="3555999"/>
            <a:chOff x="2019191" y="858284"/>
            <a:chExt cx="8004485" cy="2349769"/>
          </a:xfrm>
        </p:grpSpPr>
        <p:sp>
          <p:nvSpPr>
            <p:cNvPr id="3" name="圆角矩形标注 2"/>
            <p:cNvSpPr/>
            <p:nvPr/>
          </p:nvSpPr>
          <p:spPr>
            <a:xfrm>
              <a:off x="2019191" y="858284"/>
              <a:ext cx="8004485" cy="2349769"/>
            </a:xfrm>
            <a:prstGeom prst="wedgeRoundRectCallout">
              <a:avLst>
                <a:gd name="adj1" fmla="val -3073"/>
                <a:gd name="adj2" fmla="val 62830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91" name="Text Box 8"/>
            <p:cNvSpPr txBox="1"/>
            <p:nvPr/>
          </p:nvSpPr>
          <p:spPr>
            <a:xfrm>
              <a:off x="2132687" y="929617"/>
              <a:ext cx="7890988" cy="1963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    多好的书啊！书里有童话，有儿歌，有古诗，有寓言故事</a:t>
              </a:r>
              <a:r>
                <a:rPr lang="en-US" altLang="zh-CN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还有精美的图画。你可以从书里学会很多生字，积累好词好句，还可以了解大自然的秘密，懂得人生的道理。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892" name="图片 12" descr="t01693987be4043ff7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1568" y="3972878"/>
            <a:ext cx="1600200" cy="2001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C:\Users\Administrator\Desktop\t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6359" y="2289481"/>
            <a:ext cx="4069931" cy="292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554" name="Rectangle 5"/>
          <p:cNvSpPr/>
          <p:nvPr/>
        </p:nvSpPr>
        <p:spPr>
          <a:xfrm>
            <a:off x="2519363" y="1330960"/>
            <a:ext cx="24282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0000FF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播撒草籽</a:t>
            </a:r>
            <a:endParaRPr lang="zh-CN" altLang="en-US" sz="4400" b="1" dirty="0">
              <a:solidFill>
                <a:srgbClr val="0000FF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pic>
        <p:nvPicPr>
          <p:cNvPr id="4" name="Picture 4" descr="C:\Users\Administrator\Desktop\图片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2639" y="2218043"/>
            <a:ext cx="4438931" cy="300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6326188" y="1330960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绿茵茵的小草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15"/>
          <p:cNvGrpSpPr/>
          <p:nvPr/>
        </p:nvGrpSpPr>
        <p:grpSpPr>
          <a:xfrm>
            <a:off x="1865313" y="804863"/>
            <a:ext cx="3237230" cy="953135"/>
            <a:chOff x="98229" y="187686"/>
            <a:chExt cx="3237368" cy="714195"/>
          </a:xfrm>
        </p:grpSpPr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808824" y="372302"/>
              <a:ext cx="2526773" cy="529579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sng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随堂练习</a:t>
              </a:r>
              <a:endPara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pic>
          <p:nvPicPr>
            <p:cNvPr id="38915" name="图片 1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229" y="187686"/>
              <a:ext cx="826170" cy="71419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8916" name="组合 2"/>
          <p:cNvGrpSpPr/>
          <p:nvPr/>
        </p:nvGrpSpPr>
        <p:grpSpPr>
          <a:xfrm>
            <a:off x="1458913" y="1997084"/>
            <a:ext cx="8196580" cy="3547801"/>
            <a:chOff x="535462" y="1406605"/>
            <a:chExt cx="8196162" cy="2660804"/>
          </a:xfrm>
        </p:grpSpPr>
        <p:sp>
          <p:nvSpPr>
            <p:cNvPr id="38917" name="文本框 14"/>
            <p:cNvSpPr txBox="1"/>
            <p:nvPr/>
          </p:nvSpPr>
          <p:spPr>
            <a:xfrm>
              <a:off x="535462" y="1406605"/>
              <a:ext cx="7200900" cy="57625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  <a:sym typeface="等线" panose="02010600030101010101" pitchFamily="2" charset="-122"/>
                </a:rPr>
                <a:t>一、给下列字组词。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endParaRPr>
            </a:p>
          </p:txBody>
        </p:sp>
        <p:sp>
          <p:nvSpPr>
            <p:cNvPr id="38918" name="Text Box 3"/>
            <p:cNvSpPr txBox="1"/>
            <p:nvPr/>
          </p:nvSpPr>
          <p:spPr>
            <a:xfrm>
              <a:off x="1040478" y="2712032"/>
              <a:ext cx="620076" cy="6776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4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倒</a:t>
              </a:r>
              <a:endPara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1966679" y="2417897"/>
              <a:ext cx="200015" cy="1266803"/>
            </a:xfrm>
            <a:prstGeom prst="leftBrace">
              <a:avLst>
                <a:gd name="adj1" fmla="val 43607"/>
                <a:gd name="adj2" fmla="val 50000"/>
              </a:avLst>
            </a:prstGeom>
            <a:ln w="381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8920" name="Text Box 3"/>
            <p:cNvSpPr txBox="1"/>
            <p:nvPr/>
          </p:nvSpPr>
          <p:spPr>
            <a:xfrm>
              <a:off x="2167328" y="2050000"/>
              <a:ext cx="3355169" cy="6776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en-US" altLang="zh-CN" sz="4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dào</a:t>
              </a:r>
              <a:r>
                <a:rPr lang="zh-CN" altLang="en-US" sz="4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en-US" altLang="zh-CN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921" name="Text Box 3"/>
            <p:cNvSpPr txBox="1"/>
            <p:nvPr/>
          </p:nvSpPr>
          <p:spPr>
            <a:xfrm>
              <a:off x="2195902" y="3184408"/>
              <a:ext cx="3355169" cy="6776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en-US" altLang="zh-CN" sz="4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dǎo</a:t>
              </a:r>
              <a:r>
                <a:rPr lang="zh-CN" altLang="en-US" sz="4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）</a:t>
              </a:r>
              <a:endParaRPr lang="en-US" altLang="zh-CN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左大括号 22"/>
            <p:cNvSpPr/>
            <p:nvPr/>
          </p:nvSpPr>
          <p:spPr>
            <a:xfrm>
              <a:off x="5575835" y="2255741"/>
              <a:ext cx="191125" cy="1541118"/>
            </a:xfrm>
            <a:prstGeom prst="leftBrace">
              <a:avLst>
                <a:gd name="adj1" fmla="val 43607"/>
                <a:gd name="adj2" fmla="val 50000"/>
              </a:avLst>
            </a:prstGeom>
            <a:ln w="38100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8923" name="Text Box 3"/>
            <p:cNvSpPr txBox="1"/>
            <p:nvPr/>
          </p:nvSpPr>
          <p:spPr>
            <a:xfrm>
              <a:off x="5792326" y="1938792"/>
              <a:ext cx="2939298" cy="6776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4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买（     ）</a:t>
              </a:r>
              <a:endPara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924" name="Text Box 3"/>
            <p:cNvSpPr txBox="1"/>
            <p:nvPr/>
          </p:nvSpPr>
          <p:spPr>
            <a:xfrm>
              <a:off x="5792326" y="3389717"/>
              <a:ext cx="2939298" cy="6776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4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卖（     ）</a:t>
              </a:r>
              <a:endPara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706620" y="2811145"/>
            <a:ext cx="1454785" cy="79694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倒车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61865" y="4367530"/>
            <a:ext cx="1327150" cy="79694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倒下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77480" y="2706370"/>
            <a:ext cx="1722755" cy="79694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买车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77480" y="4606925"/>
            <a:ext cx="1685925" cy="79694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卖掉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14"/>
          <p:cNvSpPr txBox="1"/>
          <p:nvPr/>
        </p:nvSpPr>
        <p:spPr>
          <a:xfrm>
            <a:off x="2000568" y="1107123"/>
            <a:ext cx="65532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二、照样子，写一写。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39938" name="Text Box 3"/>
          <p:cNvSpPr txBox="1"/>
          <p:nvPr/>
        </p:nvSpPr>
        <p:spPr>
          <a:xfrm>
            <a:off x="2899728" y="1572578"/>
            <a:ext cx="6769100" cy="39116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小鸟在树上唱歌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______________________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2633" y="3108325"/>
            <a:ext cx="1512887" cy="79694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月亮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19750" y="3197860"/>
            <a:ext cx="3248660" cy="79694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云后躲迷藏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21330" y="4497705"/>
            <a:ext cx="5665470" cy="79694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星星在夜空里眨眼睛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Group 47"/>
          <p:cNvGraphicFramePr>
            <a:graphicFrameLocks noGrp="1"/>
          </p:cNvGraphicFramePr>
          <p:nvPr/>
        </p:nvGraphicFramePr>
        <p:xfrm>
          <a:off x="7304617" y="1350433"/>
          <a:ext cx="3454400" cy="3454400"/>
        </p:xfrm>
        <a:graphic>
          <a:graphicData uri="http://schemas.openxmlformats.org/drawingml/2006/table">
            <a:tbl>
              <a:tblPr/>
              <a:tblGrid>
                <a:gridCol w="1712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18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189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54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7004050" y="4842933"/>
            <a:ext cx="4277783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书写指导：左短右长，“圭”中两个“土”的第三笔横都越过竖中线。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3566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蛙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wā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3569" name="TextBox 45"/>
          <p:cNvSpPr txBox="1"/>
          <p:nvPr/>
        </p:nvSpPr>
        <p:spPr>
          <a:xfrm>
            <a:off x="1068917" y="2357967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 青蛙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0"/>
          <p:cNvSpPr txBox="1">
            <a:spLocks noChangeArrowheads="1"/>
          </p:cNvSpPr>
          <p:nvPr/>
        </p:nvSpPr>
        <p:spPr bwMode="auto">
          <a:xfrm>
            <a:off x="859367" y="528955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组词：青蛙  牛蛙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59367" y="5803900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造句：青蛙是庄稼的好朋友。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859367" y="4775200"/>
            <a:ext cx="3149600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W 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部首：虫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859367" y="4260851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37"/>
          <p:cNvSpPr/>
          <p:nvPr/>
        </p:nvSpPr>
        <p:spPr>
          <a:xfrm>
            <a:off x="7793567" y="2787651"/>
            <a:ext cx="258233" cy="546100"/>
          </a:xfrm>
          <a:custGeom>
            <a:avLst/>
            <a:gdLst>
              <a:gd name="txL" fmla="*/ 0 w 305"/>
              <a:gd name="txT" fmla="*/ 0 h 645"/>
              <a:gd name="txR" fmla="*/ 305 w 305"/>
              <a:gd name="txB" fmla="*/ 645 h 64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645">
                <a:moveTo>
                  <a:pt x="136" y="390"/>
                </a:moveTo>
                <a:lnTo>
                  <a:pt x="119" y="271"/>
                </a:lnTo>
                <a:lnTo>
                  <a:pt x="85" y="186"/>
                </a:lnTo>
                <a:lnTo>
                  <a:pt x="51" y="118"/>
                </a:lnTo>
                <a:lnTo>
                  <a:pt x="17" y="67"/>
                </a:lnTo>
                <a:lnTo>
                  <a:pt x="0" y="33"/>
                </a:lnTo>
                <a:lnTo>
                  <a:pt x="0" y="16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53" y="0"/>
                </a:lnTo>
                <a:lnTo>
                  <a:pt x="221" y="16"/>
                </a:lnTo>
                <a:lnTo>
                  <a:pt x="238" y="152"/>
                </a:lnTo>
                <a:lnTo>
                  <a:pt x="271" y="288"/>
                </a:lnTo>
                <a:lnTo>
                  <a:pt x="288" y="390"/>
                </a:lnTo>
                <a:lnTo>
                  <a:pt x="288" y="492"/>
                </a:lnTo>
                <a:lnTo>
                  <a:pt x="305" y="560"/>
                </a:lnTo>
                <a:lnTo>
                  <a:pt x="305" y="611"/>
                </a:lnTo>
                <a:lnTo>
                  <a:pt x="288" y="628"/>
                </a:lnTo>
                <a:lnTo>
                  <a:pt x="288" y="645"/>
                </a:lnTo>
                <a:lnTo>
                  <a:pt x="271" y="645"/>
                </a:lnTo>
                <a:lnTo>
                  <a:pt x="255" y="628"/>
                </a:lnTo>
                <a:lnTo>
                  <a:pt x="238" y="611"/>
                </a:lnTo>
                <a:lnTo>
                  <a:pt x="221" y="577"/>
                </a:lnTo>
                <a:lnTo>
                  <a:pt x="204" y="543"/>
                </a:lnTo>
                <a:lnTo>
                  <a:pt x="187" y="509"/>
                </a:lnTo>
                <a:lnTo>
                  <a:pt x="153" y="458"/>
                </a:lnTo>
                <a:lnTo>
                  <a:pt x="136" y="3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8" name="Freeform 39"/>
          <p:cNvSpPr/>
          <p:nvPr/>
        </p:nvSpPr>
        <p:spPr>
          <a:xfrm>
            <a:off x="7878233" y="2614084"/>
            <a:ext cx="1005417" cy="518583"/>
          </a:xfrm>
          <a:custGeom>
            <a:avLst/>
            <a:gdLst>
              <a:gd name="txL" fmla="*/ 0 w 1186"/>
              <a:gd name="txT" fmla="*/ 0 h 611"/>
              <a:gd name="txR" fmla="*/ 1186 w 1186"/>
              <a:gd name="txB" fmla="*/ 611 h 61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86" h="611">
                <a:moveTo>
                  <a:pt x="1135" y="237"/>
                </a:moveTo>
                <a:lnTo>
                  <a:pt x="1118" y="254"/>
                </a:lnTo>
                <a:lnTo>
                  <a:pt x="1101" y="271"/>
                </a:lnTo>
                <a:lnTo>
                  <a:pt x="1084" y="305"/>
                </a:lnTo>
                <a:lnTo>
                  <a:pt x="1050" y="339"/>
                </a:lnTo>
                <a:lnTo>
                  <a:pt x="1017" y="390"/>
                </a:lnTo>
                <a:lnTo>
                  <a:pt x="966" y="458"/>
                </a:lnTo>
                <a:lnTo>
                  <a:pt x="932" y="526"/>
                </a:lnTo>
                <a:lnTo>
                  <a:pt x="881" y="611"/>
                </a:lnTo>
                <a:lnTo>
                  <a:pt x="779" y="611"/>
                </a:lnTo>
                <a:lnTo>
                  <a:pt x="813" y="492"/>
                </a:lnTo>
                <a:lnTo>
                  <a:pt x="847" y="390"/>
                </a:lnTo>
                <a:lnTo>
                  <a:pt x="864" y="322"/>
                </a:lnTo>
                <a:lnTo>
                  <a:pt x="881" y="271"/>
                </a:lnTo>
                <a:lnTo>
                  <a:pt x="881" y="204"/>
                </a:lnTo>
                <a:lnTo>
                  <a:pt x="864" y="187"/>
                </a:lnTo>
                <a:lnTo>
                  <a:pt x="864" y="170"/>
                </a:lnTo>
                <a:lnTo>
                  <a:pt x="847" y="170"/>
                </a:lnTo>
                <a:lnTo>
                  <a:pt x="796" y="187"/>
                </a:lnTo>
                <a:lnTo>
                  <a:pt x="729" y="187"/>
                </a:lnTo>
                <a:lnTo>
                  <a:pt x="644" y="204"/>
                </a:lnTo>
                <a:lnTo>
                  <a:pt x="525" y="220"/>
                </a:lnTo>
                <a:lnTo>
                  <a:pt x="373" y="237"/>
                </a:lnTo>
                <a:lnTo>
                  <a:pt x="203" y="271"/>
                </a:lnTo>
                <a:lnTo>
                  <a:pt x="17" y="305"/>
                </a:lnTo>
                <a:lnTo>
                  <a:pt x="0" y="220"/>
                </a:lnTo>
                <a:lnTo>
                  <a:pt x="68" y="204"/>
                </a:lnTo>
                <a:lnTo>
                  <a:pt x="153" y="187"/>
                </a:lnTo>
                <a:lnTo>
                  <a:pt x="254" y="170"/>
                </a:lnTo>
                <a:lnTo>
                  <a:pt x="390" y="136"/>
                </a:lnTo>
                <a:lnTo>
                  <a:pt x="508" y="119"/>
                </a:lnTo>
                <a:lnTo>
                  <a:pt x="610" y="102"/>
                </a:lnTo>
                <a:lnTo>
                  <a:pt x="695" y="85"/>
                </a:lnTo>
                <a:lnTo>
                  <a:pt x="746" y="68"/>
                </a:lnTo>
                <a:lnTo>
                  <a:pt x="779" y="68"/>
                </a:lnTo>
                <a:lnTo>
                  <a:pt x="813" y="51"/>
                </a:lnTo>
                <a:lnTo>
                  <a:pt x="830" y="34"/>
                </a:lnTo>
                <a:lnTo>
                  <a:pt x="847" y="17"/>
                </a:lnTo>
                <a:lnTo>
                  <a:pt x="881" y="0"/>
                </a:lnTo>
                <a:lnTo>
                  <a:pt x="932" y="0"/>
                </a:lnTo>
                <a:lnTo>
                  <a:pt x="966" y="0"/>
                </a:lnTo>
                <a:lnTo>
                  <a:pt x="1000" y="17"/>
                </a:lnTo>
                <a:lnTo>
                  <a:pt x="1034" y="34"/>
                </a:lnTo>
                <a:lnTo>
                  <a:pt x="1084" y="68"/>
                </a:lnTo>
                <a:lnTo>
                  <a:pt x="1118" y="119"/>
                </a:lnTo>
                <a:lnTo>
                  <a:pt x="1152" y="153"/>
                </a:lnTo>
                <a:lnTo>
                  <a:pt x="1186" y="170"/>
                </a:lnTo>
                <a:lnTo>
                  <a:pt x="1186" y="187"/>
                </a:lnTo>
                <a:lnTo>
                  <a:pt x="1186" y="204"/>
                </a:lnTo>
                <a:lnTo>
                  <a:pt x="1169" y="220"/>
                </a:lnTo>
                <a:lnTo>
                  <a:pt x="1152" y="237"/>
                </a:lnTo>
                <a:lnTo>
                  <a:pt x="1135" y="23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9" name="Freeform 40"/>
          <p:cNvSpPr/>
          <p:nvPr/>
        </p:nvSpPr>
        <p:spPr>
          <a:xfrm>
            <a:off x="9069917" y="2556933"/>
            <a:ext cx="789516" cy="230717"/>
          </a:xfrm>
          <a:custGeom>
            <a:avLst/>
            <a:gdLst>
              <a:gd name="txL" fmla="*/ 0 w 932"/>
              <a:gd name="txT" fmla="*/ 0 h 272"/>
              <a:gd name="txR" fmla="*/ 932 w 932"/>
              <a:gd name="txB" fmla="*/ 272 h 2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32" h="272">
                <a:moveTo>
                  <a:pt x="373" y="85"/>
                </a:moveTo>
                <a:lnTo>
                  <a:pt x="525" y="51"/>
                </a:lnTo>
                <a:lnTo>
                  <a:pt x="644" y="17"/>
                </a:lnTo>
                <a:lnTo>
                  <a:pt x="746" y="0"/>
                </a:lnTo>
                <a:lnTo>
                  <a:pt x="813" y="0"/>
                </a:lnTo>
                <a:lnTo>
                  <a:pt x="864" y="0"/>
                </a:lnTo>
                <a:lnTo>
                  <a:pt x="915" y="17"/>
                </a:lnTo>
                <a:lnTo>
                  <a:pt x="932" y="34"/>
                </a:lnTo>
                <a:lnTo>
                  <a:pt x="932" y="51"/>
                </a:lnTo>
                <a:lnTo>
                  <a:pt x="932" y="85"/>
                </a:lnTo>
                <a:lnTo>
                  <a:pt x="881" y="102"/>
                </a:lnTo>
                <a:lnTo>
                  <a:pt x="830" y="136"/>
                </a:lnTo>
                <a:lnTo>
                  <a:pt x="780" y="136"/>
                </a:lnTo>
                <a:lnTo>
                  <a:pt x="729" y="153"/>
                </a:lnTo>
                <a:lnTo>
                  <a:pt x="525" y="204"/>
                </a:lnTo>
                <a:lnTo>
                  <a:pt x="339" y="238"/>
                </a:lnTo>
                <a:lnTo>
                  <a:pt x="254" y="255"/>
                </a:lnTo>
                <a:lnTo>
                  <a:pt x="187" y="255"/>
                </a:lnTo>
                <a:lnTo>
                  <a:pt x="153" y="272"/>
                </a:lnTo>
                <a:lnTo>
                  <a:pt x="119" y="272"/>
                </a:lnTo>
                <a:lnTo>
                  <a:pt x="102" y="255"/>
                </a:lnTo>
                <a:lnTo>
                  <a:pt x="51" y="238"/>
                </a:lnTo>
                <a:lnTo>
                  <a:pt x="17" y="221"/>
                </a:lnTo>
                <a:lnTo>
                  <a:pt x="0" y="221"/>
                </a:lnTo>
                <a:lnTo>
                  <a:pt x="0" y="204"/>
                </a:lnTo>
                <a:lnTo>
                  <a:pt x="17" y="187"/>
                </a:lnTo>
                <a:lnTo>
                  <a:pt x="34" y="187"/>
                </a:lnTo>
                <a:lnTo>
                  <a:pt x="68" y="187"/>
                </a:lnTo>
                <a:lnTo>
                  <a:pt x="85" y="170"/>
                </a:lnTo>
                <a:lnTo>
                  <a:pt x="136" y="170"/>
                </a:lnTo>
                <a:lnTo>
                  <a:pt x="170" y="153"/>
                </a:lnTo>
                <a:lnTo>
                  <a:pt x="237" y="136"/>
                </a:lnTo>
                <a:lnTo>
                  <a:pt x="305" y="119"/>
                </a:lnTo>
                <a:lnTo>
                  <a:pt x="373" y="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0" name="Freeform 41"/>
          <p:cNvSpPr/>
          <p:nvPr/>
        </p:nvSpPr>
        <p:spPr>
          <a:xfrm>
            <a:off x="9283700" y="1996017"/>
            <a:ext cx="273051" cy="1107016"/>
          </a:xfrm>
          <a:custGeom>
            <a:avLst/>
            <a:gdLst>
              <a:gd name="txL" fmla="*/ 0 w 322"/>
              <a:gd name="txT" fmla="*/ 0 h 1307"/>
              <a:gd name="txR" fmla="*/ 322 w 322"/>
              <a:gd name="txB" fmla="*/ 1307 h 130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22" h="1307">
                <a:moveTo>
                  <a:pt x="271" y="696"/>
                </a:moveTo>
                <a:lnTo>
                  <a:pt x="271" y="798"/>
                </a:lnTo>
                <a:lnTo>
                  <a:pt x="255" y="900"/>
                </a:lnTo>
                <a:lnTo>
                  <a:pt x="255" y="984"/>
                </a:lnTo>
                <a:lnTo>
                  <a:pt x="255" y="1069"/>
                </a:lnTo>
                <a:lnTo>
                  <a:pt x="255" y="1154"/>
                </a:lnTo>
                <a:lnTo>
                  <a:pt x="255" y="1205"/>
                </a:lnTo>
                <a:lnTo>
                  <a:pt x="238" y="1273"/>
                </a:lnTo>
                <a:lnTo>
                  <a:pt x="238" y="1307"/>
                </a:lnTo>
                <a:lnTo>
                  <a:pt x="102" y="1307"/>
                </a:lnTo>
                <a:lnTo>
                  <a:pt x="102" y="1290"/>
                </a:lnTo>
                <a:lnTo>
                  <a:pt x="102" y="1256"/>
                </a:lnTo>
                <a:lnTo>
                  <a:pt x="102" y="1222"/>
                </a:lnTo>
                <a:lnTo>
                  <a:pt x="102" y="1154"/>
                </a:lnTo>
                <a:lnTo>
                  <a:pt x="102" y="1086"/>
                </a:lnTo>
                <a:lnTo>
                  <a:pt x="102" y="1018"/>
                </a:lnTo>
                <a:lnTo>
                  <a:pt x="119" y="917"/>
                </a:lnTo>
                <a:lnTo>
                  <a:pt x="119" y="815"/>
                </a:lnTo>
                <a:lnTo>
                  <a:pt x="119" y="713"/>
                </a:lnTo>
                <a:lnTo>
                  <a:pt x="119" y="628"/>
                </a:lnTo>
                <a:lnTo>
                  <a:pt x="119" y="543"/>
                </a:lnTo>
                <a:lnTo>
                  <a:pt x="119" y="458"/>
                </a:lnTo>
                <a:lnTo>
                  <a:pt x="119" y="407"/>
                </a:lnTo>
                <a:lnTo>
                  <a:pt x="119" y="339"/>
                </a:lnTo>
                <a:lnTo>
                  <a:pt x="102" y="305"/>
                </a:lnTo>
                <a:lnTo>
                  <a:pt x="102" y="254"/>
                </a:lnTo>
                <a:lnTo>
                  <a:pt x="85" y="203"/>
                </a:lnTo>
                <a:lnTo>
                  <a:pt x="85" y="153"/>
                </a:lnTo>
                <a:lnTo>
                  <a:pt x="51" y="119"/>
                </a:lnTo>
                <a:lnTo>
                  <a:pt x="34" y="85"/>
                </a:ln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68" y="0"/>
                </a:lnTo>
                <a:lnTo>
                  <a:pt x="119" y="0"/>
                </a:lnTo>
                <a:lnTo>
                  <a:pt x="187" y="34"/>
                </a:lnTo>
                <a:lnTo>
                  <a:pt x="271" y="85"/>
                </a:lnTo>
                <a:lnTo>
                  <a:pt x="305" y="102"/>
                </a:lnTo>
                <a:lnTo>
                  <a:pt x="322" y="136"/>
                </a:lnTo>
                <a:lnTo>
                  <a:pt x="322" y="153"/>
                </a:lnTo>
                <a:lnTo>
                  <a:pt x="322" y="169"/>
                </a:lnTo>
                <a:lnTo>
                  <a:pt x="322" y="186"/>
                </a:lnTo>
                <a:lnTo>
                  <a:pt x="305" y="220"/>
                </a:lnTo>
                <a:lnTo>
                  <a:pt x="305" y="271"/>
                </a:lnTo>
                <a:lnTo>
                  <a:pt x="305" y="322"/>
                </a:lnTo>
                <a:lnTo>
                  <a:pt x="288" y="390"/>
                </a:lnTo>
                <a:lnTo>
                  <a:pt x="288" y="475"/>
                </a:lnTo>
                <a:lnTo>
                  <a:pt x="271" y="577"/>
                </a:lnTo>
                <a:lnTo>
                  <a:pt x="271" y="69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1" name="Freeform 42"/>
          <p:cNvSpPr/>
          <p:nvPr/>
        </p:nvSpPr>
        <p:spPr>
          <a:xfrm>
            <a:off x="8826500" y="2973917"/>
            <a:ext cx="1204384" cy="302683"/>
          </a:xfrm>
          <a:custGeom>
            <a:avLst/>
            <a:gdLst>
              <a:gd name="txL" fmla="*/ 0 w 1423"/>
              <a:gd name="txT" fmla="*/ 0 h 357"/>
              <a:gd name="txR" fmla="*/ 1423 w 1423"/>
              <a:gd name="txB" fmla="*/ 357 h 35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23" h="357">
                <a:moveTo>
                  <a:pt x="34" y="323"/>
                </a:moveTo>
                <a:lnTo>
                  <a:pt x="17" y="306"/>
                </a:lnTo>
                <a:lnTo>
                  <a:pt x="17" y="289"/>
                </a:lnTo>
                <a:lnTo>
                  <a:pt x="0" y="289"/>
                </a:lnTo>
                <a:lnTo>
                  <a:pt x="17" y="272"/>
                </a:lnTo>
                <a:lnTo>
                  <a:pt x="34" y="272"/>
                </a:lnTo>
                <a:lnTo>
                  <a:pt x="68" y="272"/>
                </a:lnTo>
                <a:lnTo>
                  <a:pt x="102" y="255"/>
                </a:lnTo>
                <a:lnTo>
                  <a:pt x="136" y="255"/>
                </a:lnTo>
                <a:lnTo>
                  <a:pt x="170" y="238"/>
                </a:lnTo>
                <a:lnTo>
                  <a:pt x="221" y="238"/>
                </a:lnTo>
                <a:lnTo>
                  <a:pt x="271" y="221"/>
                </a:lnTo>
                <a:lnTo>
                  <a:pt x="339" y="204"/>
                </a:lnTo>
                <a:lnTo>
                  <a:pt x="424" y="187"/>
                </a:lnTo>
                <a:lnTo>
                  <a:pt x="525" y="153"/>
                </a:lnTo>
                <a:lnTo>
                  <a:pt x="644" y="119"/>
                </a:lnTo>
                <a:lnTo>
                  <a:pt x="763" y="102"/>
                </a:lnTo>
                <a:lnTo>
                  <a:pt x="881" y="68"/>
                </a:lnTo>
                <a:lnTo>
                  <a:pt x="1000" y="51"/>
                </a:lnTo>
                <a:lnTo>
                  <a:pt x="1085" y="34"/>
                </a:lnTo>
                <a:lnTo>
                  <a:pt x="1169" y="17"/>
                </a:lnTo>
                <a:lnTo>
                  <a:pt x="1237" y="0"/>
                </a:lnTo>
                <a:lnTo>
                  <a:pt x="1305" y="0"/>
                </a:lnTo>
                <a:lnTo>
                  <a:pt x="1339" y="0"/>
                </a:lnTo>
                <a:lnTo>
                  <a:pt x="1373" y="0"/>
                </a:lnTo>
                <a:lnTo>
                  <a:pt x="1390" y="17"/>
                </a:lnTo>
                <a:lnTo>
                  <a:pt x="1406" y="34"/>
                </a:lnTo>
                <a:lnTo>
                  <a:pt x="1423" y="51"/>
                </a:lnTo>
                <a:lnTo>
                  <a:pt x="1423" y="85"/>
                </a:lnTo>
                <a:lnTo>
                  <a:pt x="1406" y="102"/>
                </a:lnTo>
                <a:lnTo>
                  <a:pt x="1373" y="119"/>
                </a:lnTo>
                <a:lnTo>
                  <a:pt x="1322" y="153"/>
                </a:lnTo>
                <a:lnTo>
                  <a:pt x="1237" y="170"/>
                </a:lnTo>
                <a:lnTo>
                  <a:pt x="1152" y="187"/>
                </a:lnTo>
                <a:lnTo>
                  <a:pt x="1017" y="204"/>
                </a:lnTo>
                <a:lnTo>
                  <a:pt x="881" y="238"/>
                </a:lnTo>
                <a:lnTo>
                  <a:pt x="746" y="255"/>
                </a:lnTo>
                <a:lnTo>
                  <a:pt x="576" y="289"/>
                </a:lnTo>
                <a:lnTo>
                  <a:pt x="492" y="306"/>
                </a:lnTo>
                <a:lnTo>
                  <a:pt x="424" y="306"/>
                </a:lnTo>
                <a:lnTo>
                  <a:pt x="356" y="323"/>
                </a:lnTo>
                <a:lnTo>
                  <a:pt x="305" y="340"/>
                </a:lnTo>
                <a:lnTo>
                  <a:pt x="254" y="340"/>
                </a:lnTo>
                <a:lnTo>
                  <a:pt x="221" y="340"/>
                </a:lnTo>
                <a:lnTo>
                  <a:pt x="187" y="340"/>
                </a:lnTo>
                <a:lnTo>
                  <a:pt x="170" y="357"/>
                </a:lnTo>
                <a:lnTo>
                  <a:pt x="102" y="340"/>
                </a:lnTo>
                <a:lnTo>
                  <a:pt x="34" y="32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2" name="Freeform 44"/>
          <p:cNvSpPr/>
          <p:nvPr/>
        </p:nvSpPr>
        <p:spPr>
          <a:xfrm>
            <a:off x="8983133" y="3462867"/>
            <a:ext cx="889000" cy="243417"/>
          </a:xfrm>
          <a:custGeom>
            <a:avLst/>
            <a:gdLst>
              <a:gd name="txL" fmla="*/ 0 w 1050"/>
              <a:gd name="txT" fmla="*/ 0 h 289"/>
              <a:gd name="txR" fmla="*/ 1050 w 1050"/>
              <a:gd name="txB" fmla="*/ 289 h 28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50" h="289">
                <a:moveTo>
                  <a:pt x="982" y="119"/>
                </a:moveTo>
                <a:lnTo>
                  <a:pt x="931" y="153"/>
                </a:lnTo>
                <a:lnTo>
                  <a:pt x="881" y="170"/>
                </a:lnTo>
                <a:lnTo>
                  <a:pt x="864" y="170"/>
                </a:lnTo>
                <a:lnTo>
                  <a:pt x="847" y="170"/>
                </a:lnTo>
                <a:lnTo>
                  <a:pt x="813" y="187"/>
                </a:lnTo>
                <a:lnTo>
                  <a:pt x="762" y="187"/>
                </a:lnTo>
                <a:lnTo>
                  <a:pt x="711" y="204"/>
                </a:lnTo>
                <a:lnTo>
                  <a:pt x="660" y="204"/>
                </a:lnTo>
                <a:lnTo>
                  <a:pt x="593" y="221"/>
                </a:lnTo>
                <a:lnTo>
                  <a:pt x="525" y="238"/>
                </a:lnTo>
                <a:lnTo>
                  <a:pt x="457" y="238"/>
                </a:lnTo>
                <a:lnTo>
                  <a:pt x="389" y="255"/>
                </a:lnTo>
                <a:lnTo>
                  <a:pt x="322" y="255"/>
                </a:lnTo>
                <a:lnTo>
                  <a:pt x="288" y="272"/>
                </a:lnTo>
                <a:lnTo>
                  <a:pt x="237" y="272"/>
                </a:lnTo>
                <a:lnTo>
                  <a:pt x="203" y="272"/>
                </a:lnTo>
                <a:lnTo>
                  <a:pt x="186" y="272"/>
                </a:lnTo>
                <a:lnTo>
                  <a:pt x="169" y="289"/>
                </a:lnTo>
                <a:lnTo>
                  <a:pt x="101" y="272"/>
                </a:lnTo>
                <a:lnTo>
                  <a:pt x="50" y="238"/>
                </a:lnTo>
                <a:lnTo>
                  <a:pt x="17" y="221"/>
                </a:lnTo>
                <a:lnTo>
                  <a:pt x="0" y="204"/>
                </a:lnTo>
                <a:lnTo>
                  <a:pt x="17" y="204"/>
                </a:lnTo>
                <a:lnTo>
                  <a:pt x="34" y="187"/>
                </a:lnTo>
                <a:lnTo>
                  <a:pt x="50" y="187"/>
                </a:lnTo>
                <a:lnTo>
                  <a:pt x="84" y="187"/>
                </a:lnTo>
                <a:lnTo>
                  <a:pt x="118" y="170"/>
                </a:lnTo>
                <a:lnTo>
                  <a:pt x="169" y="153"/>
                </a:lnTo>
                <a:lnTo>
                  <a:pt x="220" y="153"/>
                </a:lnTo>
                <a:lnTo>
                  <a:pt x="288" y="136"/>
                </a:lnTo>
                <a:lnTo>
                  <a:pt x="355" y="119"/>
                </a:lnTo>
                <a:lnTo>
                  <a:pt x="440" y="85"/>
                </a:lnTo>
                <a:lnTo>
                  <a:pt x="610" y="51"/>
                </a:lnTo>
                <a:lnTo>
                  <a:pt x="745" y="17"/>
                </a:lnTo>
                <a:lnTo>
                  <a:pt x="847" y="0"/>
                </a:lnTo>
                <a:lnTo>
                  <a:pt x="914" y="0"/>
                </a:lnTo>
                <a:lnTo>
                  <a:pt x="965" y="0"/>
                </a:lnTo>
                <a:lnTo>
                  <a:pt x="1016" y="17"/>
                </a:lnTo>
                <a:lnTo>
                  <a:pt x="1033" y="17"/>
                </a:lnTo>
                <a:lnTo>
                  <a:pt x="1050" y="34"/>
                </a:lnTo>
                <a:lnTo>
                  <a:pt x="1050" y="51"/>
                </a:lnTo>
                <a:lnTo>
                  <a:pt x="1033" y="68"/>
                </a:lnTo>
                <a:lnTo>
                  <a:pt x="982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3" name="Freeform 48"/>
          <p:cNvSpPr/>
          <p:nvPr/>
        </p:nvSpPr>
        <p:spPr>
          <a:xfrm>
            <a:off x="7994651" y="3060700"/>
            <a:ext cx="702733" cy="201084"/>
          </a:xfrm>
          <a:custGeom>
            <a:avLst/>
            <a:gdLst>
              <a:gd name="txL" fmla="*/ 0 w 830"/>
              <a:gd name="txT" fmla="*/ 0 h 238"/>
              <a:gd name="txR" fmla="*/ 830 w 830"/>
              <a:gd name="txB" fmla="*/ 238 h 238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830" h="238">
                <a:moveTo>
                  <a:pt x="0" y="153"/>
                </a:moveTo>
                <a:lnTo>
                  <a:pt x="84" y="136"/>
                </a:lnTo>
                <a:lnTo>
                  <a:pt x="186" y="119"/>
                </a:lnTo>
                <a:lnTo>
                  <a:pt x="288" y="102"/>
                </a:lnTo>
                <a:lnTo>
                  <a:pt x="423" y="68"/>
                </a:lnTo>
                <a:lnTo>
                  <a:pt x="542" y="51"/>
                </a:lnTo>
                <a:lnTo>
                  <a:pt x="643" y="17"/>
                </a:lnTo>
                <a:lnTo>
                  <a:pt x="711" y="17"/>
                </a:lnTo>
                <a:lnTo>
                  <a:pt x="762" y="0"/>
                </a:lnTo>
                <a:lnTo>
                  <a:pt x="796" y="17"/>
                </a:lnTo>
                <a:lnTo>
                  <a:pt x="813" y="17"/>
                </a:lnTo>
                <a:lnTo>
                  <a:pt x="830" y="34"/>
                </a:lnTo>
                <a:lnTo>
                  <a:pt x="830" y="51"/>
                </a:lnTo>
                <a:lnTo>
                  <a:pt x="830" y="68"/>
                </a:lnTo>
                <a:lnTo>
                  <a:pt x="830" y="85"/>
                </a:lnTo>
                <a:lnTo>
                  <a:pt x="796" y="102"/>
                </a:lnTo>
                <a:lnTo>
                  <a:pt x="796" y="119"/>
                </a:lnTo>
                <a:lnTo>
                  <a:pt x="779" y="119"/>
                </a:lnTo>
                <a:lnTo>
                  <a:pt x="745" y="119"/>
                </a:lnTo>
                <a:lnTo>
                  <a:pt x="711" y="136"/>
                </a:lnTo>
                <a:lnTo>
                  <a:pt x="660" y="136"/>
                </a:lnTo>
                <a:lnTo>
                  <a:pt x="610" y="153"/>
                </a:lnTo>
                <a:lnTo>
                  <a:pt x="542" y="153"/>
                </a:lnTo>
                <a:lnTo>
                  <a:pt x="474" y="170"/>
                </a:lnTo>
                <a:lnTo>
                  <a:pt x="322" y="204"/>
                </a:lnTo>
                <a:lnTo>
                  <a:pt x="186" y="221"/>
                </a:lnTo>
                <a:lnTo>
                  <a:pt x="84" y="238"/>
                </a:lnTo>
                <a:lnTo>
                  <a:pt x="0" y="238"/>
                </a:lnTo>
                <a:lnTo>
                  <a:pt x="0" y="1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4" name="Freeform 38"/>
          <p:cNvSpPr/>
          <p:nvPr/>
        </p:nvSpPr>
        <p:spPr>
          <a:xfrm>
            <a:off x="8136467" y="2169584"/>
            <a:ext cx="273051" cy="1494367"/>
          </a:xfrm>
          <a:custGeom>
            <a:avLst/>
            <a:gdLst>
              <a:gd name="txL" fmla="*/ 0 w 322"/>
              <a:gd name="txT" fmla="*/ 0 h 1766"/>
              <a:gd name="txR" fmla="*/ 322 w 322"/>
              <a:gd name="txB" fmla="*/ 1766 h 17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22" h="1766">
                <a:moveTo>
                  <a:pt x="254" y="1715"/>
                </a:moveTo>
                <a:lnTo>
                  <a:pt x="119" y="1766"/>
                </a:lnTo>
                <a:lnTo>
                  <a:pt x="119" y="1579"/>
                </a:lnTo>
                <a:lnTo>
                  <a:pt x="119" y="1410"/>
                </a:lnTo>
                <a:lnTo>
                  <a:pt x="119" y="1257"/>
                </a:lnTo>
                <a:lnTo>
                  <a:pt x="119" y="1104"/>
                </a:lnTo>
                <a:lnTo>
                  <a:pt x="119" y="985"/>
                </a:lnTo>
                <a:lnTo>
                  <a:pt x="119" y="849"/>
                </a:lnTo>
                <a:lnTo>
                  <a:pt x="119" y="747"/>
                </a:lnTo>
                <a:lnTo>
                  <a:pt x="119" y="646"/>
                </a:lnTo>
                <a:lnTo>
                  <a:pt x="119" y="544"/>
                </a:lnTo>
                <a:lnTo>
                  <a:pt x="102" y="476"/>
                </a:lnTo>
                <a:lnTo>
                  <a:pt x="102" y="391"/>
                </a:lnTo>
                <a:lnTo>
                  <a:pt x="102" y="340"/>
                </a:lnTo>
                <a:lnTo>
                  <a:pt x="102" y="289"/>
                </a:lnTo>
                <a:lnTo>
                  <a:pt x="102" y="255"/>
                </a:lnTo>
                <a:lnTo>
                  <a:pt x="102" y="221"/>
                </a:lnTo>
                <a:lnTo>
                  <a:pt x="102" y="204"/>
                </a:lnTo>
                <a:lnTo>
                  <a:pt x="85" y="170"/>
                </a:lnTo>
                <a:lnTo>
                  <a:pt x="68" y="136"/>
                </a:lnTo>
                <a:lnTo>
                  <a:pt x="34" y="85"/>
                </a:lnTo>
                <a:lnTo>
                  <a:pt x="0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102" y="17"/>
                </a:lnTo>
                <a:lnTo>
                  <a:pt x="153" y="17"/>
                </a:lnTo>
                <a:lnTo>
                  <a:pt x="220" y="34"/>
                </a:lnTo>
                <a:lnTo>
                  <a:pt x="271" y="51"/>
                </a:lnTo>
                <a:lnTo>
                  <a:pt x="305" y="85"/>
                </a:lnTo>
                <a:lnTo>
                  <a:pt x="322" y="102"/>
                </a:lnTo>
                <a:lnTo>
                  <a:pt x="322" y="153"/>
                </a:lnTo>
                <a:lnTo>
                  <a:pt x="322" y="204"/>
                </a:lnTo>
                <a:lnTo>
                  <a:pt x="305" y="221"/>
                </a:lnTo>
                <a:lnTo>
                  <a:pt x="305" y="238"/>
                </a:lnTo>
                <a:lnTo>
                  <a:pt x="305" y="272"/>
                </a:lnTo>
                <a:lnTo>
                  <a:pt x="305" y="323"/>
                </a:lnTo>
                <a:lnTo>
                  <a:pt x="305" y="374"/>
                </a:lnTo>
                <a:lnTo>
                  <a:pt x="288" y="442"/>
                </a:lnTo>
                <a:lnTo>
                  <a:pt x="288" y="527"/>
                </a:lnTo>
                <a:lnTo>
                  <a:pt x="288" y="612"/>
                </a:lnTo>
                <a:lnTo>
                  <a:pt x="288" y="714"/>
                </a:lnTo>
                <a:lnTo>
                  <a:pt x="271" y="832"/>
                </a:lnTo>
                <a:lnTo>
                  <a:pt x="271" y="951"/>
                </a:lnTo>
                <a:lnTo>
                  <a:pt x="271" y="1070"/>
                </a:lnTo>
                <a:lnTo>
                  <a:pt x="271" y="1223"/>
                </a:lnTo>
                <a:lnTo>
                  <a:pt x="254" y="1376"/>
                </a:lnTo>
                <a:lnTo>
                  <a:pt x="254" y="1528"/>
                </a:lnTo>
                <a:lnTo>
                  <a:pt x="254" y="171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5" name="Freeform 46"/>
          <p:cNvSpPr/>
          <p:nvPr/>
        </p:nvSpPr>
        <p:spPr>
          <a:xfrm>
            <a:off x="7664451" y="3448051"/>
            <a:ext cx="946149" cy="488949"/>
          </a:xfrm>
          <a:custGeom>
            <a:avLst/>
            <a:gdLst>
              <a:gd name="txL" fmla="*/ 0 w 1118"/>
              <a:gd name="txT" fmla="*/ 0 h 578"/>
              <a:gd name="txR" fmla="*/ 1118 w 1118"/>
              <a:gd name="txB" fmla="*/ 578 h 57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18" h="578">
                <a:moveTo>
                  <a:pt x="34" y="493"/>
                </a:moveTo>
                <a:lnTo>
                  <a:pt x="17" y="442"/>
                </a:lnTo>
                <a:lnTo>
                  <a:pt x="0" y="408"/>
                </a:lnTo>
                <a:lnTo>
                  <a:pt x="0" y="374"/>
                </a:lnTo>
                <a:lnTo>
                  <a:pt x="17" y="357"/>
                </a:lnTo>
                <a:lnTo>
                  <a:pt x="34" y="340"/>
                </a:lnTo>
                <a:lnTo>
                  <a:pt x="51" y="323"/>
                </a:lnTo>
                <a:lnTo>
                  <a:pt x="68" y="323"/>
                </a:lnTo>
                <a:lnTo>
                  <a:pt x="85" y="340"/>
                </a:lnTo>
                <a:lnTo>
                  <a:pt x="119" y="357"/>
                </a:lnTo>
                <a:lnTo>
                  <a:pt x="152" y="357"/>
                </a:lnTo>
                <a:lnTo>
                  <a:pt x="169" y="357"/>
                </a:lnTo>
                <a:lnTo>
                  <a:pt x="186" y="340"/>
                </a:lnTo>
                <a:lnTo>
                  <a:pt x="203" y="340"/>
                </a:lnTo>
                <a:lnTo>
                  <a:pt x="237" y="323"/>
                </a:lnTo>
                <a:lnTo>
                  <a:pt x="288" y="306"/>
                </a:lnTo>
                <a:lnTo>
                  <a:pt x="339" y="289"/>
                </a:lnTo>
                <a:lnTo>
                  <a:pt x="407" y="272"/>
                </a:lnTo>
                <a:lnTo>
                  <a:pt x="491" y="238"/>
                </a:lnTo>
                <a:lnTo>
                  <a:pt x="576" y="204"/>
                </a:lnTo>
                <a:lnTo>
                  <a:pt x="745" y="136"/>
                </a:lnTo>
                <a:lnTo>
                  <a:pt x="898" y="85"/>
                </a:lnTo>
                <a:lnTo>
                  <a:pt x="1016" y="34"/>
                </a:lnTo>
                <a:lnTo>
                  <a:pt x="1067" y="17"/>
                </a:lnTo>
                <a:lnTo>
                  <a:pt x="1101" y="0"/>
                </a:lnTo>
                <a:lnTo>
                  <a:pt x="1118" y="68"/>
                </a:lnTo>
                <a:lnTo>
                  <a:pt x="898" y="187"/>
                </a:lnTo>
                <a:lnTo>
                  <a:pt x="712" y="289"/>
                </a:lnTo>
                <a:lnTo>
                  <a:pt x="559" y="391"/>
                </a:lnTo>
                <a:lnTo>
                  <a:pt x="423" y="459"/>
                </a:lnTo>
                <a:lnTo>
                  <a:pt x="322" y="510"/>
                </a:lnTo>
                <a:lnTo>
                  <a:pt x="237" y="544"/>
                </a:lnTo>
                <a:lnTo>
                  <a:pt x="186" y="578"/>
                </a:lnTo>
                <a:lnTo>
                  <a:pt x="169" y="578"/>
                </a:lnTo>
                <a:lnTo>
                  <a:pt x="135" y="578"/>
                </a:lnTo>
                <a:lnTo>
                  <a:pt x="102" y="561"/>
                </a:lnTo>
                <a:lnTo>
                  <a:pt x="68" y="527"/>
                </a:lnTo>
                <a:lnTo>
                  <a:pt x="34" y="49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6" name="Freeform 47"/>
          <p:cNvSpPr/>
          <p:nvPr/>
        </p:nvSpPr>
        <p:spPr>
          <a:xfrm>
            <a:off x="8511117" y="3363384"/>
            <a:ext cx="256116" cy="357716"/>
          </a:xfrm>
          <a:custGeom>
            <a:avLst/>
            <a:gdLst>
              <a:gd name="txL" fmla="*/ 0 w 304"/>
              <a:gd name="txT" fmla="*/ 0 h 424"/>
              <a:gd name="txR" fmla="*/ 304 w 304"/>
              <a:gd name="txB" fmla="*/ 424 h 4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4" h="424">
                <a:moveTo>
                  <a:pt x="304" y="305"/>
                </a:moveTo>
                <a:lnTo>
                  <a:pt x="288" y="356"/>
                </a:lnTo>
                <a:lnTo>
                  <a:pt x="271" y="390"/>
                </a:lnTo>
                <a:lnTo>
                  <a:pt x="271" y="407"/>
                </a:lnTo>
                <a:lnTo>
                  <a:pt x="254" y="424"/>
                </a:lnTo>
                <a:lnTo>
                  <a:pt x="237" y="424"/>
                </a:lnTo>
                <a:lnTo>
                  <a:pt x="220" y="407"/>
                </a:lnTo>
                <a:lnTo>
                  <a:pt x="186" y="390"/>
                </a:lnTo>
                <a:lnTo>
                  <a:pt x="152" y="356"/>
                </a:lnTo>
                <a:lnTo>
                  <a:pt x="101" y="254"/>
                </a:lnTo>
                <a:lnTo>
                  <a:pt x="33" y="152"/>
                </a:lnTo>
                <a:lnTo>
                  <a:pt x="16" y="101"/>
                </a:lnTo>
                <a:lnTo>
                  <a:pt x="0" y="68"/>
                </a:lnTo>
                <a:lnTo>
                  <a:pt x="0" y="34"/>
                </a:lnTo>
                <a:lnTo>
                  <a:pt x="0" y="17"/>
                </a:lnTo>
                <a:lnTo>
                  <a:pt x="16" y="0"/>
                </a:lnTo>
                <a:lnTo>
                  <a:pt x="50" y="0"/>
                </a:lnTo>
                <a:lnTo>
                  <a:pt x="84" y="0"/>
                </a:lnTo>
                <a:lnTo>
                  <a:pt x="118" y="17"/>
                </a:lnTo>
                <a:lnTo>
                  <a:pt x="152" y="34"/>
                </a:lnTo>
                <a:lnTo>
                  <a:pt x="186" y="68"/>
                </a:lnTo>
                <a:lnTo>
                  <a:pt x="237" y="101"/>
                </a:lnTo>
                <a:lnTo>
                  <a:pt x="271" y="152"/>
                </a:lnTo>
                <a:lnTo>
                  <a:pt x="288" y="203"/>
                </a:lnTo>
                <a:lnTo>
                  <a:pt x="304" y="254"/>
                </a:lnTo>
                <a:lnTo>
                  <a:pt x="304" y="30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6" name="Freeform 43"/>
          <p:cNvSpPr/>
          <p:nvPr/>
        </p:nvSpPr>
        <p:spPr>
          <a:xfrm>
            <a:off x="9355667" y="3132667"/>
            <a:ext cx="201084" cy="891117"/>
          </a:xfrm>
          <a:custGeom>
            <a:avLst/>
            <a:gdLst>
              <a:gd name="txL" fmla="*/ 0 w 237"/>
              <a:gd name="txT" fmla="*/ 0 h 1053"/>
              <a:gd name="txR" fmla="*/ 237 w 237"/>
              <a:gd name="txB" fmla="*/ 1053 h 10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7" h="1053">
                <a:moveTo>
                  <a:pt x="186" y="441"/>
                </a:moveTo>
                <a:lnTo>
                  <a:pt x="186" y="475"/>
                </a:lnTo>
                <a:lnTo>
                  <a:pt x="186" y="526"/>
                </a:lnTo>
                <a:lnTo>
                  <a:pt x="170" y="577"/>
                </a:lnTo>
                <a:lnTo>
                  <a:pt x="170" y="645"/>
                </a:lnTo>
                <a:lnTo>
                  <a:pt x="170" y="730"/>
                </a:lnTo>
                <a:lnTo>
                  <a:pt x="170" y="832"/>
                </a:lnTo>
                <a:lnTo>
                  <a:pt x="170" y="934"/>
                </a:lnTo>
                <a:lnTo>
                  <a:pt x="153" y="1053"/>
                </a:lnTo>
                <a:lnTo>
                  <a:pt x="17" y="1053"/>
                </a:lnTo>
                <a:lnTo>
                  <a:pt x="34" y="951"/>
                </a:lnTo>
                <a:lnTo>
                  <a:pt x="34" y="866"/>
                </a:lnTo>
                <a:lnTo>
                  <a:pt x="34" y="781"/>
                </a:lnTo>
                <a:lnTo>
                  <a:pt x="51" y="713"/>
                </a:lnTo>
                <a:lnTo>
                  <a:pt x="51" y="662"/>
                </a:lnTo>
                <a:lnTo>
                  <a:pt x="34" y="611"/>
                </a:lnTo>
                <a:lnTo>
                  <a:pt x="34" y="543"/>
                </a:lnTo>
                <a:lnTo>
                  <a:pt x="34" y="458"/>
                </a:lnTo>
                <a:lnTo>
                  <a:pt x="34" y="373"/>
                </a:lnTo>
                <a:lnTo>
                  <a:pt x="17" y="255"/>
                </a:lnTo>
                <a:lnTo>
                  <a:pt x="17" y="136"/>
                </a:lnTo>
                <a:lnTo>
                  <a:pt x="0" y="0"/>
                </a:lnTo>
                <a:lnTo>
                  <a:pt x="102" y="68"/>
                </a:lnTo>
                <a:lnTo>
                  <a:pt x="170" y="136"/>
                </a:lnTo>
                <a:lnTo>
                  <a:pt x="220" y="170"/>
                </a:lnTo>
                <a:lnTo>
                  <a:pt x="237" y="187"/>
                </a:lnTo>
                <a:lnTo>
                  <a:pt x="237" y="221"/>
                </a:lnTo>
                <a:lnTo>
                  <a:pt x="220" y="272"/>
                </a:lnTo>
                <a:lnTo>
                  <a:pt x="203" y="340"/>
                </a:lnTo>
                <a:lnTo>
                  <a:pt x="203" y="390"/>
                </a:lnTo>
                <a:lnTo>
                  <a:pt x="186" y="44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8" name="Freeform 45"/>
          <p:cNvSpPr/>
          <p:nvPr/>
        </p:nvSpPr>
        <p:spPr>
          <a:xfrm>
            <a:off x="8496300" y="3909484"/>
            <a:ext cx="1735667" cy="300567"/>
          </a:xfrm>
          <a:custGeom>
            <a:avLst/>
            <a:gdLst>
              <a:gd name="txL" fmla="*/ 0 w 2050"/>
              <a:gd name="txT" fmla="*/ 0 h 356"/>
              <a:gd name="txR" fmla="*/ 2050 w 2050"/>
              <a:gd name="txB" fmla="*/ 356 h 35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050" h="356">
                <a:moveTo>
                  <a:pt x="0" y="221"/>
                </a:moveTo>
                <a:lnTo>
                  <a:pt x="17" y="221"/>
                </a:lnTo>
                <a:lnTo>
                  <a:pt x="50" y="204"/>
                </a:lnTo>
                <a:lnTo>
                  <a:pt x="101" y="187"/>
                </a:lnTo>
                <a:lnTo>
                  <a:pt x="186" y="170"/>
                </a:lnTo>
                <a:lnTo>
                  <a:pt x="237" y="170"/>
                </a:lnTo>
                <a:lnTo>
                  <a:pt x="305" y="153"/>
                </a:lnTo>
                <a:lnTo>
                  <a:pt x="372" y="153"/>
                </a:lnTo>
                <a:lnTo>
                  <a:pt x="457" y="136"/>
                </a:lnTo>
                <a:lnTo>
                  <a:pt x="559" y="136"/>
                </a:lnTo>
                <a:lnTo>
                  <a:pt x="677" y="119"/>
                </a:lnTo>
                <a:lnTo>
                  <a:pt x="796" y="102"/>
                </a:lnTo>
                <a:lnTo>
                  <a:pt x="931" y="68"/>
                </a:lnTo>
                <a:lnTo>
                  <a:pt x="1067" y="51"/>
                </a:lnTo>
                <a:lnTo>
                  <a:pt x="1202" y="34"/>
                </a:lnTo>
                <a:lnTo>
                  <a:pt x="1304" y="17"/>
                </a:lnTo>
                <a:lnTo>
                  <a:pt x="1406" y="17"/>
                </a:lnTo>
                <a:lnTo>
                  <a:pt x="1490" y="0"/>
                </a:lnTo>
                <a:lnTo>
                  <a:pt x="1558" y="0"/>
                </a:lnTo>
                <a:lnTo>
                  <a:pt x="1626" y="0"/>
                </a:lnTo>
                <a:lnTo>
                  <a:pt x="1660" y="0"/>
                </a:lnTo>
                <a:lnTo>
                  <a:pt x="1745" y="0"/>
                </a:lnTo>
                <a:lnTo>
                  <a:pt x="1795" y="0"/>
                </a:lnTo>
                <a:lnTo>
                  <a:pt x="1863" y="17"/>
                </a:lnTo>
                <a:lnTo>
                  <a:pt x="1914" y="34"/>
                </a:lnTo>
                <a:lnTo>
                  <a:pt x="1948" y="68"/>
                </a:lnTo>
                <a:lnTo>
                  <a:pt x="1982" y="85"/>
                </a:lnTo>
                <a:lnTo>
                  <a:pt x="2016" y="102"/>
                </a:lnTo>
                <a:lnTo>
                  <a:pt x="2033" y="136"/>
                </a:lnTo>
                <a:lnTo>
                  <a:pt x="2050" y="187"/>
                </a:lnTo>
                <a:lnTo>
                  <a:pt x="2050" y="204"/>
                </a:lnTo>
                <a:lnTo>
                  <a:pt x="2033" y="204"/>
                </a:lnTo>
                <a:lnTo>
                  <a:pt x="1982" y="204"/>
                </a:lnTo>
                <a:lnTo>
                  <a:pt x="1897" y="187"/>
                </a:lnTo>
                <a:lnTo>
                  <a:pt x="1795" y="187"/>
                </a:lnTo>
                <a:lnTo>
                  <a:pt x="1677" y="187"/>
                </a:lnTo>
                <a:lnTo>
                  <a:pt x="1575" y="170"/>
                </a:lnTo>
                <a:lnTo>
                  <a:pt x="1507" y="170"/>
                </a:lnTo>
                <a:lnTo>
                  <a:pt x="1440" y="170"/>
                </a:lnTo>
                <a:lnTo>
                  <a:pt x="1423" y="170"/>
                </a:lnTo>
                <a:lnTo>
                  <a:pt x="1389" y="170"/>
                </a:lnTo>
                <a:lnTo>
                  <a:pt x="1338" y="187"/>
                </a:lnTo>
                <a:lnTo>
                  <a:pt x="1287" y="187"/>
                </a:lnTo>
                <a:lnTo>
                  <a:pt x="1236" y="187"/>
                </a:lnTo>
                <a:lnTo>
                  <a:pt x="1169" y="187"/>
                </a:lnTo>
                <a:lnTo>
                  <a:pt x="1101" y="204"/>
                </a:lnTo>
                <a:lnTo>
                  <a:pt x="1016" y="204"/>
                </a:lnTo>
                <a:lnTo>
                  <a:pt x="864" y="237"/>
                </a:lnTo>
                <a:lnTo>
                  <a:pt x="711" y="254"/>
                </a:lnTo>
                <a:lnTo>
                  <a:pt x="576" y="271"/>
                </a:lnTo>
                <a:lnTo>
                  <a:pt x="457" y="305"/>
                </a:lnTo>
                <a:lnTo>
                  <a:pt x="389" y="305"/>
                </a:lnTo>
                <a:lnTo>
                  <a:pt x="338" y="322"/>
                </a:lnTo>
                <a:lnTo>
                  <a:pt x="305" y="339"/>
                </a:lnTo>
                <a:lnTo>
                  <a:pt x="271" y="339"/>
                </a:lnTo>
                <a:lnTo>
                  <a:pt x="237" y="339"/>
                </a:lnTo>
                <a:lnTo>
                  <a:pt x="220" y="356"/>
                </a:lnTo>
                <a:lnTo>
                  <a:pt x="203" y="356"/>
                </a:lnTo>
                <a:lnTo>
                  <a:pt x="186" y="356"/>
                </a:lnTo>
                <a:lnTo>
                  <a:pt x="152" y="339"/>
                </a:lnTo>
                <a:lnTo>
                  <a:pt x="118" y="322"/>
                </a:lnTo>
                <a:lnTo>
                  <a:pt x="84" y="305"/>
                </a:lnTo>
                <a:lnTo>
                  <a:pt x="33" y="271"/>
                </a:lnTo>
                <a:lnTo>
                  <a:pt x="17" y="254"/>
                </a:lnTo>
                <a:lnTo>
                  <a:pt x="0" y="237"/>
                </a:lnTo>
                <a:lnTo>
                  <a:pt x="0" y="2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pic>
        <p:nvPicPr>
          <p:cNvPr id="31777" name="Picture 3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7246" y="538480"/>
            <a:ext cx="1202267" cy="683684"/>
          </a:xfrm>
          <a:prstGeom prst="rect">
            <a:avLst/>
          </a:prstGeom>
          <a:noFill/>
          <a:ln w="9525"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3" grpId="0"/>
      <p:bldP spid="24" grpId="0"/>
      <p:bldP spid="25" grpId="0"/>
      <p:bldP spid="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Group 47"/>
          <p:cNvGraphicFramePr>
            <a:graphicFrameLocks noGrp="1"/>
          </p:cNvGraphicFramePr>
          <p:nvPr/>
        </p:nvGraphicFramePr>
        <p:xfrm>
          <a:off x="7304617" y="1350433"/>
          <a:ext cx="3454400" cy="3454400"/>
        </p:xfrm>
        <a:graphic>
          <a:graphicData uri="http://schemas.openxmlformats.org/drawingml/2006/table">
            <a:tbl>
              <a:tblPr/>
              <a:tblGrid>
                <a:gridCol w="1712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18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189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54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7027333" y="4870450"/>
            <a:ext cx="4023783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 “扌”居左；“舟”居竖中线左侧；最右边第二笔是横折弯。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5614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48200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bān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5617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 搬到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1"/>
          <p:cNvSpPr/>
          <p:nvPr/>
        </p:nvSpPr>
        <p:spPr>
          <a:xfrm>
            <a:off x="8595784" y="3500967"/>
            <a:ext cx="188383" cy="228600"/>
          </a:xfrm>
          <a:custGeom>
            <a:avLst/>
            <a:gdLst>
              <a:gd name="txL" fmla="*/ 0 w 221"/>
              <a:gd name="txT" fmla="*/ 0 h 271"/>
              <a:gd name="txR" fmla="*/ 221 w 221"/>
              <a:gd name="txB" fmla="*/ 271 h 2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1" h="271">
                <a:moveTo>
                  <a:pt x="187" y="254"/>
                </a:moveTo>
                <a:lnTo>
                  <a:pt x="170" y="271"/>
                </a:lnTo>
                <a:lnTo>
                  <a:pt x="153" y="271"/>
                </a:lnTo>
                <a:lnTo>
                  <a:pt x="136" y="271"/>
                </a:lnTo>
                <a:lnTo>
                  <a:pt x="119" y="237"/>
                </a:lnTo>
                <a:lnTo>
                  <a:pt x="85" y="203"/>
                </a:lnTo>
                <a:lnTo>
                  <a:pt x="51" y="152"/>
                </a:lnTo>
                <a:lnTo>
                  <a:pt x="34" y="101"/>
                </a:lnTo>
                <a:lnTo>
                  <a:pt x="17" y="68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17"/>
                </a:lnTo>
                <a:lnTo>
                  <a:pt x="153" y="34"/>
                </a:lnTo>
                <a:lnTo>
                  <a:pt x="170" y="51"/>
                </a:lnTo>
                <a:lnTo>
                  <a:pt x="187" y="85"/>
                </a:lnTo>
                <a:lnTo>
                  <a:pt x="204" y="135"/>
                </a:lnTo>
                <a:lnTo>
                  <a:pt x="221" y="169"/>
                </a:lnTo>
                <a:lnTo>
                  <a:pt x="221" y="203"/>
                </a:lnTo>
                <a:lnTo>
                  <a:pt x="187" y="25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93233" y="5376333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组词：搬家  搬迁 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93233" y="5890683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造句：这个周末我要搬家了。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893233" y="4861984"/>
            <a:ext cx="3149600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B 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部首：扌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893233" y="4347633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0"/>
          <p:cNvSpPr/>
          <p:nvPr/>
        </p:nvSpPr>
        <p:spPr>
          <a:xfrm>
            <a:off x="8625417" y="2838451"/>
            <a:ext cx="158749" cy="230716"/>
          </a:xfrm>
          <a:custGeom>
            <a:avLst/>
            <a:gdLst>
              <a:gd name="txL" fmla="*/ 0 w 187"/>
              <a:gd name="txT" fmla="*/ 0 h 271"/>
              <a:gd name="txR" fmla="*/ 187 w 187"/>
              <a:gd name="txB" fmla="*/ 271 h 2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7" h="271">
                <a:moveTo>
                  <a:pt x="170" y="186"/>
                </a:moveTo>
                <a:lnTo>
                  <a:pt x="170" y="220"/>
                </a:lnTo>
                <a:lnTo>
                  <a:pt x="153" y="254"/>
                </a:lnTo>
                <a:lnTo>
                  <a:pt x="136" y="271"/>
                </a:lnTo>
                <a:lnTo>
                  <a:pt x="119" y="271"/>
                </a:lnTo>
                <a:lnTo>
                  <a:pt x="102" y="254"/>
                </a:lnTo>
                <a:lnTo>
                  <a:pt x="68" y="237"/>
                </a:lnTo>
                <a:lnTo>
                  <a:pt x="51" y="203"/>
                </a:lnTo>
                <a:lnTo>
                  <a:pt x="34" y="152"/>
                </a:lnTo>
                <a:lnTo>
                  <a:pt x="17" y="102"/>
                </a:lnTo>
                <a:lnTo>
                  <a:pt x="0" y="68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2" y="17"/>
                </a:lnTo>
                <a:lnTo>
                  <a:pt x="119" y="34"/>
                </a:lnTo>
                <a:lnTo>
                  <a:pt x="153" y="51"/>
                </a:lnTo>
                <a:lnTo>
                  <a:pt x="170" y="85"/>
                </a:lnTo>
                <a:lnTo>
                  <a:pt x="187" y="118"/>
                </a:lnTo>
                <a:lnTo>
                  <a:pt x="187" y="152"/>
                </a:lnTo>
                <a:lnTo>
                  <a:pt x="170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9" name="Freeform 32"/>
          <p:cNvSpPr/>
          <p:nvPr/>
        </p:nvSpPr>
        <p:spPr>
          <a:xfrm>
            <a:off x="7634817" y="2724151"/>
            <a:ext cx="732367" cy="243416"/>
          </a:xfrm>
          <a:custGeom>
            <a:avLst/>
            <a:gdLst>
              <a:gd name="txL" fmla="*/ 0 w 864"/>
              <a:gd name="txT" fmla="*/ 0 h 288"/>
              <a:gd name="txR" fmla="*/ 864 w 864"/>
              <a:gd name="txB" fmla="*/ 288 h 28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64" h="288">
                <a:moveTo>
                  <a:pt x="407" y="85"/>
                </a:moveTo>
                <a:lnTo>
                  <a:pt x="492" y="68"/>
                </a:lnTo>
                <a:lnTo>
                  <a:pt x="576" y="51"/>
                </a:lnTo>
                <a:lnTo>
                  <a:pt x="644" y="34"/>
                </a:lnTo>
                <a:lnTo>
                  <a:pt x="695" y="17"/>
                </a:lnTo>
                <a:lnTo>
                  <a:pt x="746" y="17"/>
                </a:lnTo>
                <a:lnTo>
                  <a:pt x="780" y="0"/>
                </a:lnTo>
                <a:lnTo>
                  <a:pt x="814" y="0"/>
                </a:lnTo>
                <a:lnTo>
                  <a:pt x="847" y="17"/>
                </a:lnTo>
                <a:lnTo>
                  <a:pt x="864" y="34"/>
                </a:lnTo>
                <a:lnTo>
                  <a:pt x="847" y="51"/>
                </a:lnTo>
                <a:lnTo>
                  <a:pt x="830" y="85"/>
                </a:lnTo>
                <a:lnTo>
                  <a:pt x="797" y="102"/>
                </a:lnTo>
                <a:lnTo>
                  <a:pt x="729" y="136"/>
                </a:lnTo>
                <a:lnTo>
                  <a:pt x="661" y="170"/>
                </a:lnTo>
                <a:lnTo>
                  <a:pt x="576" y="187"/>
                </a:lnTo>
                <a:lnTo>
                  <a:pt x="492" y="221"/>
                </a:lnTo>
                <a:lnTo>
                  <a:pt x="407" y="238"/>
                </a:lnTo>
                <a:lnTo>
                  <a:pt x="305" y="254"/>
                </a:lnTo>
                <a:lnTo>
                  <a:pt x="254" y="271"/>
                </a:lnTo>
                <a:lnTo>
                  <a:pt x="204" y="288"/>
                </a:lnTo>
                <a:lnTo>
                  <a:pt x="187" y="288"/>
                </a:lnTo>
                <a:lnTo>
                  <a:pt x="136" y="288"/>
                </a:lnTo>
                <a:lnTo>
                  <a:pt x="85" y="271"/>
                </a:lnTo>
                <a:lnTo>
                  <a:pt x="68" y="271"/>
                </a:lnTo>
                <a:lnTo>
                  <a:pt x="34" y="254"/>
                </a:lnTo>
                <a:lnTo>
                  <a:pt x="17" y="238"/>
                </a:lnTo>
                <a:lnTo>
                  <a:pt x="0" y="221"/>
                </a:lnTo>
                <a:lnTo>
                  <a:pt x="0" y="187"/>
                </a:lnTo>
                <a:lnTo>
                  <a:pt x="0" y="170"/>
                </a:lnTo>
                <a:lnTo>
                  <a:pt x="17" y="170"/>
                </a:lnTo>
                <a:lnTo>
                  <a:pt x="34" y="153"/>
                </a:lnTo>
                <a:lnTo>
                  <a:pt x="51" y="153"/>
                </a:lnTo>
                <a:lnTo>
                  <a:pt x="85" y="153"/>
                </a:lnTo>
                <a:lnTo>
                  <a:pt x="136" y="136"/>
                </a:lnTo>
                <a:lnTo>
                  <a:pt x="187" y="136"/>
                </a:lnTo>
                <a:lnTo>
                  <a:pt x="254" y="119"/>
                </a:lnTo>
                <a:lnTo>
                  <a:pt x="322" y="102"/>
                </a:lnTo>
                <a:lnTo>
                  <a:pt x="407" y="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0" name="Freeform 33"/>
          <p:cNvSpPr/>
          <p:nvPr/>
        </p:nvSpPr>
        <p:spPr>
          <a:xfrm>
            <a:off x="7691967" y="1962151"/>
            <a:ext cx="488951" cy="2487083"/>
          </a:xfrm>
          <a:custGeom>
            <a:avLst/>
            <a:gdLst>
              <a:gd name="txL" fmla="*/ 0 w 576"/>
              <a:gd name="txT" fmla="*/ 0 h 2937"/>
              <a:gd name="txR" fmla="*/ 576 w 576"/>
              <a:gd name="txB" fmla="*/ 2937 h 2937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76" h="2937">
                <a:moveTo>
                  <a:pt x="119" y="2649"/>
                </a:moveTo>
                <a:lnTo>
                  <a:pt x="68" y="2598"/>
                </a:lnTo>
                <a:lnTo>
                  <a:pt x="34" y="2564"/>
                </a:lnTo>
                <a:lnTo>
                  <a:pt x="0" y="2530"/>
                </a:lnTo>
                <a:lnTo>
                  <a:pt x="0" y="2513"/>
                </a:lnTo>
                <a:lnTo>
                  <a:pt x="0" y="2496"/>
                </a:lnTo>
                <a:lnTo>
                  <a:pt x="34" y="2496"/>
                </a:lnTo>
                <a:lnTo>
                  <a:pt x="68" y="2496"/>
                </a:lnTo>
                <a:lnTo>
                  <a:pt x="119" y="2513"/>
                </a:lnTo>
                <a:lnTo>
                  <a:pt x="186" y="2530"/>
                </a:lnTo>
                <a:lnTo>
                  <a:pt x="237" y="2530"/>
                </a:lnTo>
                <a:lnTo>
                  <a:pt x="271" y="2530"/>
                </a:lnTo>
                <a:lnTo>
                  <a:pt x="288" y="2513"/>
                </a:lnTo>
                <a:lnTo>
                  <a:pt x="305" y="2496"/>
                </a:lnTo>
                <a:lnTo>
                  <a:pt x="305" y="2462"/>
                </a:lnTo>
                <a:lnTo>
                  <a:pt x="322" y="2411"/>
                </a:lnTo>
                <a:lnTo>
                  <a:pt x="322" y="2343"/>
                </a:lnTo>
                <a:lnTo>
                  <a:pt x="339" y="2275"/>
                </a:lnTo>
                <a:lnTo>
                  <a:pt x="339" y="2190"/>
                </a:lnTo>
                <a:lnTo>
                  <a:pt x="356" y="2071"/>
                </a:lnTo>
                <a:lnTo>
                  <a:pt x="356" y="1952"/>
                </a:lnTo>
                <a:lnTo>
                  <a:pt x="373" y="1443"/>
                </a:lnTo>
                <a:lnTo>
                  <a:pt x="373" y="900"/>
                </a:lnTo>
                <a:lnTo>
                  <a:pt x="373" y="764"/>
                </a:lnTo>
                <a:lnTo>
                  <a:pt x="373" y="645"/>
                </a:lnTo>
                <a:lnTo>
                  <a:pt x="373" y="543"/>
                </a:lnTo>
                <a:lnTo>
                  <a:pt x="373" y="458"/>
                </a:lnTo>
                <a:lnTo>
                  <a:pt x="373" y="373"/>
                </a:lnTo>
                <a:lnTo>
                  <a:pt x="373" y="323"/>
                </a:lnTo>
                <a:lnTo>
                  <a:pt x="373" y="272"/>
                </a:lnTo>
                <a:lnTo>
                  <a:pt x="373" y="238"/>
                </a:lnTo>
                <a:lnTo>
                  <a:pt x="356" y="187"/>
                </a:lnTo>
                <a:lnTo>
                  <a:pt x="356" y="153"/>
                </a:lnTo>
                <a:lnTo>
                  <a:pt x="322" y="119"/>
                </a:lnTo>
                <a:lnTo>
                  <a:pt x="305" y="85"/>
                </a:lnTo>
                <a:lnTo>
                  <a:pt x="288" y="68"/>
                </a:lnTo>
                <a:lnTo>
                  <a:pt x="271" y="51"/>
                </a:lnTo>
                <a:lnTo>
                  <a:pt x="271" y="34"/>
                </a:lnTo>
                <a:lnTo>
                  <a:pt x="271" y="17"/>
                </a:lnTo>
                <a:lnTo>
                  <a:pt x="288" y="0"/>
                </a:lnTo>
                <a:lnTo>
                  <a:pt x="322" y="0"/>
                </a:lnTo>
                <a:lnTo>
                  <a:pt x="356" y="0"/>
                </a:lnTo>
                <a:lnTo>
                  <a:pt x="407" y="17"/>
                </a:lnTo>
                <a:lnTo>
                  <a:pt x="458" y="34"/>
                </a:lnTo>
                <a:lnTo>
                  <a:pt x="508" y="51"/>
                </a:lnTo>
                <a:lnTo>
                  <a:pt x="542" y="68"/>
                </a:lnTo>
                <a:lnTo>
                  <a:pt x="559" y="85"/>
                </a:lnTo>
                <a:lnTo>
                  <a:pt x="576" y="119"/>
                </a:lnTo>
                <a:lnTo>
                  <a:pt x="576" y="153"/>
                </a:lnTo>
                <a:lnTo>
                  <a:pt x="576" y="221"/>
                </a:lnTo>
                <a:lnTo>
                  <a:pt x="576" y="289"/>
                </a:lnTo>
                <a:lnTo>
                  <a:pt x="559" y="340"/>
                </a:lnTo>
                <a:lnTo>
                  <a:pt x="559" y="407"/>
                </a:lnTo>
                <a:lnTo>
                  <a:pt x="542" y="492"/>
                </a:lnTo>
                <a:lnTo>
                  <a:pt x="542" y="577"/>
                </a:lnTo>
                <a:lnTo>
                  <a:pt x="525" y="679"/>
                </a:lnTo>
                <a:lnTo>
                  <a:pt x="525" y="798"/>
                </a:lnTo>
                <a:lnTo>
                  <a:pt x="508" y="917"/>
                </a:lnTo>
                <a:lnTo>
                  <a:pt x="508" y="1070"/>
                </a:lnTo>
                <a:lnTo>
                  <a:pt x="508" y="1358"/>
                </a:lnTo>
                <a:lnTo>
                  <a:pt x="491" y="1647"/>
                </a:lnTo>
                <a:lnTo>
                  <a:pt x="491" y="1902"/>
                </a:lnTo>
                <a:lnTo>
                  <a:pt x="491" y="2156"/>
                </a:lnTo>
                <a:lnTo>
                  <a:pt x="491" y="2275"/>
                </a:lnTo>
                <a:lnTo>
                  <a:pt x="474" y="2377"/>
                </a:lnTo>
                <a:lnTo>
                  <a:pt x="474" y="2479"/>
                </a:lnTo>
                <a:lnTo>
                  <a:pt x="474" y="2564"/>
                </a:lnTo>
                <a:lnTo>
                  <a:pt x="474" y="2632"/>
                </a:lnTo>
                <a:lnTo>
                  <a:pt x="458" y="2699"/>
                </a:lnTo>
                <a:lnTo>
                  <a:pt x="458" y="2750"/>
                </a:lnTo>
                <a:lnTo>
                  <a:pt x="441" y="2801"/>
                </a:lnTo>
                <a:lnTo>
                  <a:pt x="424" y="2852"/>
                </a:lnTo>
                <a:lnTo>
                  <a:pt x="390" y="2903"/>
                </a:lnTo>
                <a:lnTo>
                  <a:pt x="373" y="2937"/>
                </a:lnTo>
                <a:lnTo>
                  <a:pt x="356" y="2937"/>
                </a:lnTo>
                <a:lnTo>
                  <a:pt x="339" y="2937"/>
                </a:lnTo>
                <a:lnTo>
                  <a:pt x="322" y="2920"/>
                </a:lnTo>
                <a:lnTo>
                  <a:pt x="305" y="2886"/>
                </a:lnTo>
                <a:lnTo>
                  <a:pt x="288" y="2852"/>
                </a:lnTo>
                <a:lnTo>
                  <a:pt x="271" y="2801"/>
                </a:lnTo>
                <a:lnTo>
                  <a:pt x="237" y="2750"/>
                </a:lnTo>
                <a:lnTo>
                  <a:pt x="186" y="2699"/>
                </a:lnTo>
                <a:lnTo>
                  <a:pt x="119" y="264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1" name="Freeform 34"/>
          <p:cNvSpPr/>
          <p:nvPr/>
        </p:nvSpPr>
        <p:spPr>
          <a:xfrm>
            <a:off x="7478184" y="3069167"/>
            <a:ext cx="817033" cy="660400"/>
          </a:xfrm>
          <a:custGeom>
            <a:avLst/>
            <a:gdLst>
              <a:gd name="txL" fmla="*/ 0 w 966"/>
              <a:gd name="txT" fmla="*/ 0 h 781"/>
              <a:gd name="txR" fmla="*/ 966 w 966"/>
              <a:gd name="txB" fmla="*/ 781 h 78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66" h="781">
                <a:moveTo>
                  <a:pt x="881" y="102"/>
                </a:moveTo>
                <a:lnTo>
                  <a:pt x="830" y="153"/>
                </a:lnTo>
                <a:lnTo>
                  <a:pt x="745" y="238"/>
                </a:lnTo>
                <a:lnTo>
                  <a:pt x="712" y="289"/>
                </a:lnTo>
                <a:lnTo>
                  <a:pt x="644" y="357"/>
                </a:lnTo>
                <a:lnTo>
                  <a:pt x="593" y="408"/>
                </a:lnTo>
                <a:lnTo>
                  <a:pt x="525" y="493"/>
                </a:lnTo>
                <a:lnTo>
                  <a:pt x="457" y="561"/>
                </a:lnTo>
                <a:lnTo>
                  <a:pt x="390" y="628"/>
                </a:lnTo>
                <a:lnTo>
                  <a:pt x="339" y="679"/>
                </a:lnTo>
                <a:lnTo>
                  <a:pt x="288" y="713"/>
                </a:lnTo>
                <a:lnTo>
                  <a:pt x="254" y="747"/>
                </a:lnTo>
                <a:lnTo>
                  <a:pt x="220" y="764"/>
                </a:lnTo>
                <a:lnTo>
                  <a:pt x="186" y="781"/>
                </a:lnTo>
                <a:lnTo>
                  <a:pt x="169" y="781"/>
                </a:lnTo>
                <a:lnTo>
                  <a:pt x="152" y="781"/>
                </a:lnTo>
                <a:lnTo>
                  <a:pt x="119" y="764"/>
                </a:lnTo>
                <a:lnTo>
                  <a:pt x="85" y="747"/>
                </a:lnTo>
                <a:lnTo>
                  <a:pt x="68" y="696"/>
                </a:lnTo>
                <a:lnTo>
                  <a:pt x="34" y="679"/>
                </a:lnTo>
                <a:lnTo>
                  <a:pt x="0" y="645"/>
                </a:lnTo>
                <a:lnTo>
                  <a:pt x="0" y="611"/>
                </a:lnTo>
                <a:lnTo>
                  <a:pt x="0" y="578"/>
                </a:lnTo>
                <a:lnTo>
                  <a:pt x="0" y="561"/>
                </a:lnTo>
                <a:lnTo>
                  <a:pt x="17" y="544"/>
                </a:lnTo>
                <a:lnTo>
                  <a:pt x="34" y="527"/>
                </a:lnTo>
                <a:lnTo>
                  <a:pt x="68" y="527"/>
                </a:lnTo>
                <a:lnTo>
                  <a:pt x="102" y="527"/>
                </a:lnTo>
                <a:lnTo>
                  <a:pt x="135" y="527"/>
                </a:lnTo>
                <a:lnTo>
                  <a:pt x="186" y="510"/>
                </a:lnTo>
                <a:lnTo>
                  <a:pt x="203" y="510"/>
                </a:lnTo>
                <a:lnTo>
                  <a:pt x="220" y="493"/>
                </a:lnTo>
                <a:lnTo>
                  <a:pt x="254" y="459"/>
                </a:lnTo>
                <a:lnTo>
                  <a:pt x="305" y="442"/>
                </a:lnTo>
                <a:lnTo>
                  <a:pt x="356" y="391"/>
                </a:lnTo>
                <a:lnTo>
                  <a:pt x="423" y="340"/>
                </a:lnTo>
                <a:lnTo>
                  <a:pt x="491" y="289"/>
                </a:lnTo>
                <a:lnTo>
                  <a:pt x="593" y="238"/>
                </a:lnTo>
                <a:lnTo>
                  <a:pt x="678" y="170"/>
                </a:lnTo>
                <a:lnTo>
                  <a:pt x="745" y="119"/>
                </a:lnTo>
                <a:lnTo>
                  <a:pt x="813" y="68"/>
                </a:lnTo>
                <a:lnTo>
                  <a:pt x="864" y="34"/>
                </a:lnTo>
                <a:lnTo>
                  <a:pt x="898" y="17"/>
                </a:lnTo>
                <a:lnTo>
                  <a:pt x="932" y="0"/>
                </a:lnTo>
                <a:lnTo>
                  <a:pt x="949" y="0"/>
                </a:lnTo>
                <a:lnTo>
                  <a:pt x="966" y="17"/>
                </a:lnTo>
                <a:lnTo>
                  <a:pt x="949" y="34"/>
                </a:lnTo>
                <a:lnTo>
                  <a:pt x="915" y="68"/>
                </a:lnTo>
                <a:lnTo>
                  <a:pt x="881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2" name="Freeform 35"/>
          <p:cNvSpPr/>
          <p:nvPr/>
        </p:nvSpPr>
        <p:spPr>
          <a:xfrm>
            <a:off x="8511117" y="2019300"/>
            <a:ext cx="400049" cy="575733"/>
          </a:xfrm>
          <a:custGeom>
            <a:avLst/>
            <a:gdLst>
              <a:gd name="txL" fmla="*/ 0 w 474"/>
              <a:gd name="txT" fmla="*/ 0 h 679"/>
              <a:gd name="txR" fmla="*/ 474 w 474"/>
              <a:gd name="txB" fmla="*/ 679 h 67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74" h="679">
                <a:moveTo>
                  <a:pt x="254" y="492"/>
                </a:moveTo>
                <a:lnTo>
                  <a:pt x="203" y="543"/>
                </a:lnTo>
                <a:lnTo>
                  <a:pt x="169" y="594"/>
                </a:lnTo>
                <a:lnTo>
                  <a:pt x="135" y="628"/>
                </a:lnTo>
                <a:lnTo>
                  <a:pt x="101" y="645"/>
                </a:lnTo>
                <a:lnTo>
                  <a:pt x="68" y="679"/>
                </a:lnTo>
                <a:lnTo>
                  <a:pt x="34" y="679"/>
                </a:lnTo>
                <a:lnTo>
                  <a:pt x="17" y="679"/>
                </a:lnTo>
                <a:lnTo>
                  <a:pt x="0" y="662"/>
                </a:lnTo>
                <a:lnTo>
                  <a:pt x="84" y="526"/>
                </a:lnTo>
                <a:lnTo>
                  <a:pt x="118" y="458"/>
                </a:lnTo>
                <a:lnTo>
                  <a:pt x="152" y="373"/>
                </a:lnTo>
                <a:lnTo>
                  <a:pt x="186" y="305"/>
                </a:lnTo>
                <a:lnTo>
                  <a:pt x="203" y="255"/>
                </a:lnTo>
                <a:lnTo>
                  <a:pt x="220" y="204"/>
                </a:lnTo>
                <a:lnTo>
                  <a:pt x="237" y="170"/>
                </a:lnTo>
                <a:lnTo>
                  <a:pt x="237" y="153"/>
                </a:lnTo>
                <a:lnTo>
                  <a:pt x="237" y="119"/>
                </a:lnTo>
                <a:lnTo>
                  <a:pt x="220" y="68"/>
                </a:lnTo>
                <a:lnTo>
                  <a:pt x="203" y="51"/>
                </a:lnTo>
                <a:lnTo>
                  <a:pt x="220" y="34"/>
                </a:lnTo>
                <a:lnTo>
                  <a:pt x="220" y="17"/>
                </a:lnTo>
                <a:lnTo>
                  <a:pt x="254" y="0"/>
                </a:lnTo>
                <a:lnTo>
                  <a:pt x="271" y="17"/>
                </a:lnTo>
                <a:lnTo>
                  <a:pt x="322" y="17"/>
                </a:lnTo>
                <a:lnTo>
                  <a:pt x="356" y="51"/>
                </a:lnTo>
                <a:lnTo>
                  <a:pt x="406" y="68"/>
                </a:lnTo>
                <a:lnTo>
                  <a:pt x="440" y="102"/>
                </a:lnTo>
                <a:lnTo>
                  <a:pt x="457" y="136"/>
                </a:lnTo>
                <a:lnTo>
                  <a:pt x="474" y="170"/>
                </a:lnTo>
                <a:lnTo>
                  <a:pt x="457" y="204"/>
                </a:lnTo>
                <a:lnTo>
                  <a:pt x="440" y="238"/>
                </a:lnTo>
                <a:lnTo>
                  <a:pt x="406" y="305"/>
                </a:lnTo>
                <a:lnTo>
                  <a:pt x="339" y="390"/>
                </a:lnTo>
                <a:lnTo>
                  <a:pt x="254" y="49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3" name="Freeform 36"/>
          <p:cNvSpPr/>
          <p:nvPr/>
        </p:nvSpPr>
        <p:spPr>
          <a:xfrm>
            <a:off x="9027584" y="2391833"/>
            <a:ext cx="315383" cy="734484"/>
          </a:xfrm>
          <a:custGeom>
            <a:avLst/>
            <a:gdLst>
              <a:gd name="txL" fmla="*/ 0 w 372"/>
              <a:gd name="txT" fmla="*/ 0 h 866"/>
              <a:gd name="txR" fmla="*/ 372 w 372"/>
              <a:gd name="txB" fmla="*/ 866 h 8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72" h="866">
                <a:moveTo>
                  <a:pt x="135" y="798"/>
                </a:moveTo>
                <a:lnTo>
                  <a:pt x="84" y="832"/>
                </a:lnTo>
                <a:lnTo>
                  <a:pt x="51" y="866"/>
                </a:lnTo>
                <a:lnTo>
                  <a:pt x="17" y="866"/>
                </a:lnTo>
                <a:lnTo>
                  <a:pt x="0" y="849"/>
                </a:lnTo>
                <a:lnTo>
                  <a:pt x="17" y="832"/>
                </a:lnTo>
                <a:lnTo>
                  <a:pt x="34" y="798"/>
                </a:lnTo>
                <a:lnTo>
                  <a:pt x="67" y="764"/>
                </a:lnTo>
                <a:lnTo>
                  <a:pt x="135" y="662"/>
                </a:lnTo>
                <a:lnTo>
                  <a:pt x="169" y="561"/>
                </a:lnTo>
                <a:lnTo>
                  <a:pt x="186" y="493"/>
                </a:lnTo>
                <a:lnTo>
                  <a:pt x="203" y="442"/>
                </a:lnTo>
                <a:lnTo>
                  <a:pt x="220" y="289"/>
                </a:lnTo>
                <a:lnTo>
                  <a:pt x="203" y="238"/>
                </a:lnTo>
                <a:lnTo>
                  <a:pt x="203" y="170"/>
                </a:lnTo>
                <a:lnTo>
                  <a:pt x="186" y="136"/>
                </a:lnTo>
                <a:lnTo>
                  <a:pt x="169" y="85"/>
                </a:lnTo>
                <a:lnTo>
                  <a:pt x="169" y="68"/>
                </a:lnTo>
                <a:lnTo>
                  <a:pt x="152" y="34"/>
                </a:lnTo>
                <a:lnTo>
                  <a:pt x="169" y="17"/>
                </a:lnTo>
                <a:lnTo>
                  <a:pt x="203" y="0"/>
                </a:lnTo>
                <a:lnTo>
                  <a:pt x="237" y="0"/>
                </a:lnTo>
                <a:lnTo>
                  <a:pt x="288" y="17"/>
                </a:lnTo>
                <a:lnTo>
                  <a:pt x="372" y="17"/>
                </a:lnTo>
                <a:lnTo>
                  <a:pt x="372" y="85"/>
                </a:lnTo>
                <a:lnTo>
                  <a:pt x="372" y="136"/>
                </a:lnTo>
                <a:lnTo>
                  <a:pt x="372" y="204"/>
                </a:lnTo>
                <a:lnTo>
                  <a:pt x="372" y="289"/>
                </a:lnTo>
                <a:lnTo>
                  <a:pt x="355" y="374"/>
                </a:lnTo>
                <a:lnTo>
                  <a:pt x="339" y="442"/>
                </a:lnTo>
                <a:lnTo>
                  <a:pt x="322" y="510"/>
                </a:lnTo>
                <a:lnTo>
                  <a:pt x="305" y="578"/>
                </a:lnTo>
                <a:lnTo>
                  <a:pt x="271" y="645"/>
                </a:lnTo>
                <a:lnTo>
                  <a:pt x="237" y="696"/>
                </a:lnTo>
                <a:lnTo>
                  <a:pt x="186" y="747"/>
                </a:lnTo>
                <a:lnTo>
                  <a:pt x="135" y="79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" name="Freeform 37"/>
          <p:cNvSpPr/>
          <p:nvPr/>
        </p:nvSpPr>
        <p:spPr>
          <a:xfrm>
            <a:off x="8180917" y="2565400"/>
            <a:ext cx="372533" cy="1811867"/>
          </a:xfrm>
          <a:custGeom>
            <a:avLst/>
            <a:gdLst>
              <a:gd name="txL" fmla="*/ 0 w 441"/>
              <a:gd name="txT" fmla="*/ 0 h 2139"/>
              <a:gd name="txR" fmla="*/ 441 w 441"/>
              <a:gd name="txB" fmla="*/ 2139 h 213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41" h="2139">
                <a:moveTo>
                  <a:pt x="271" y="34"/>
                </a:moveTo>
                <a:lnTo>
                  <a:pt x="288" y="17"/>
                </a:lnTo>
                <a:lnTo>
                  <a:pt x="305" y="17"/>
                </a:lnTo>
                <a:lnTo>
                  <a:pt x="322" y="0"/>
                </a:lnTo>
                <a:lnTo>
                  <a:pt x="339" y="17"/>
                </a:lnTo>
                <a:lnTo>
                  <a:pt x="390" y="34"/>
                </a:lnTo>
                <a:lnTo>
                  <a:pt x="424" y="34"/>
                </a:lnTo>
                <a:lnTo>
                  <a:pt x="441" y="17"/>
                </a:lnTo>
                <a:lnTo>
                  <a:pt x="441" y="204"/>
                </a:lnTo>
                <a:lnTo>
                  <a:pt x="441" y="357"/>
                </a:lnTo>
                <a:lnTo>
                  <a:pt x="441" y="509"/>
                </a:lnTo>
                <a:lnTo>
                  <a:pt x="441" y="628"/>
                </a:lnTo>
                <a:lnTo>
                  <a:pt x="441" y="747"/>
                </a:lnTo>
                <a:lnTo>
                  <a:pt x="441" y="849"/>
                </a:lnTo>
                <a:lnTo>
                  <a:pt x="441" y="917"/>
                </a:lnTo>
                <a:lnTo>
                  <a:pt x="441" y="985"/>
                </a:lnTo>
                <a:lnTo>
                  <a:pt x="424" y="1104"/>
                </a:lnTo>
                <a:lnTo>
                  <a:pt x="407" y="1239"/>
                </a:lnTo>
                <a:lnTo>
                  <a:pt x="373" y="1375"/>
                </a:lnTo>
                <a:lnTo>
                  <a:pt x="339" y="1528"/>
                </a:lnTo>
                <a:lnTo>
                  <a:pt x="288" y="1664"/>
                </a:lnTo>
                <a:lnTo>
                  <a:pt x="237" y="1800"/>
                </a:lnTo>
                <a:lnTo>
                  <a:pt x="186" y="1902"/>
                </a:lnTo>
                <a:lnTo>
                  <a:pt x="136" y="1986"/>
                </a:lnTo>
                <a:lnTo>
                  <a:pt x="85" y="2054"/>
                </a:lnTo>
                <a:lnTo>
                  <a:pt x="51" y="2105"/>
                </a:lnTo>
                <a:lnTo>
                  <a:pt x="17" y="2122"/>
                </a:lnTo>
                <a:lnTo>
                  <a:pt x="0" y="2139"/>
                </a:lnTo>
                <a:lnTo>
                  <a:pt x="0" y="2122"/>
                </a:lnTo>
                <a:lnTo>
                  <a:pt x="0" y="2088"/>
                </a:lnTo>
                <a:lnTo>
                  <a:pt x="17" y="2037"/>
                </a:lnTo>
                <a:lnTo>
                  <a:pt x="51" y="1970"/>
                </a:lnTo>
                <a:lnTo>
                  <a:pt x="85" y="1902"/>
                </a:lnTo>
                <a:lnTo>
                  <a:pt x="119" y="1817"/>
                </a:lnTo>
                <a:lnTo>
                  <a:pt x="153" y="1715"/>
                </a:lnTo>
                <a:lnTo>
                  <a:pt x="203" y="1596"/>
                </a:lnTo>
                <a:lnTo>
                  <a:pt x="237" y="1477"/>
                </a:lnTo>
                <a:lnTo>
                  <a:pt x="271" y="1358"/>
                </a:lnTo>
                <a:lnTo>
                  <a:pt x="305" y="1222"/>
                </a:lnTo>
                <a:lnTo>
                  <a:pt x="322" y="1087"/>
                </a:lnTo>
                <a:lnTo>
                  <a:pt x="339" y="781"/>
                </a:lnTo>
                <a:lnTo>
                  <a:pt x="339" y="492"/>
                </a:lnTo>
                <a:lnTo>
                  <a:pt x="339" y="408"/>
                </a:lnTo>
                <a:lnTo>
                  <a:pt x="339" y="340"/>
                </a:lnTo>
                <a:lnTo>
                  <a:pt x="322" y="289"/>
                </a:lnTo>
                <a:lnTo>
                  <a:pt x="322" y="238"/>
                </a:lnTo>
                <a:lnTo>
                  <a:pt x="322" y="204"/>
                </a:lnTo>
                <a:lnTo>
                  <a:pt x="305" y="170"/>
                </a:lnTo>
                <a:lnTo>
                  <a:pt x="305" y="136"/>
                </a:lnTo>
                <a:lnTo>
                  <a:pt x="288" y="119"/>
                </a:lnTo>
                <a:lnTo>
                  <a:pt x="271" y="85"/>
                </a:lnTo>
                <a:lnTo>
                  <a:pt x="254" y="68"/>
                </a:lnTo>
                <a:lnTo>
                  <a:pt x="254" y="51"/>
                </a:lnTo>
                <a:lnTo>
                  <a:pt x="271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4" name="Freeform 39"/>
          <p:cNvSpPr/>
          <p:nvPr/>
        </p:nvSpPr>
        <p:spPr>
          <a:xfrm>
            <a:off x="8511117" y="2493433"/>
            <a:ext cx="531283" cy="1839384"/>
          </a:xfrm>
          <a:custGeom>
            <a:avLst/>
            <a:gdLst>
              <a:gd name="txL" fmla="*/ 0 w 627"/>
              <a:gd name="txT" fmla="*/ 0 h 2173"/>
              <a:gd name="txR" fmla="*/ 627 w 627"/>
              <a:gd name="txB" fmla="*/ 2173 h 217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27" h="2173">
                <a:moveTo>
                  <a:pt x="373" y="1834"/>
                </a:moveTo>
                <a:lnTo>
                  <a:pt x="389" y="1817"/>
                </a:lnTo>
                <a:lnTo>
                  <a:pt x="389" y="1783"/>
                </a:lnTo>
                <a:lnTo>
                  <a:pt x="389" y="1749"/>
                </a:lnTo>
                <a:lnTo>
                  <a:pt x="389" y="1681"/>
                </a:lnTo>
                <a:lnTo>
                  <a:pt x="406" y="1630"/>
                </a:lnTo>
                <a:lnTo>
                  <a:pt x="406" y="1545"/>
                </a:lnTo>
                <a:lnTo>
                  <a:pt x="406" y="1460"/>
                </a:lnTo>
                <a:lnTo>
                  <a:pt x="406" y="1358"/>
                </a:lnTo>
                <a:lnTo>
                  <a:pt x="423" y="1155"/>
                </a:lnTo>
                <a:lnTo>
                  <a:pt x="423" y="951"/>
                </a:lnTo>
                <a:lnTo>
                  <a:pt x="423" y="781"/>
                </a:lnTo>
                <a:lnTo>
                  <a:pt x="423" y="594"/>
                </a:lnTo>
                <a:lnTo>
                  <a:pt x="423" y="510"/>
                </a:lnTo>
                <a:lnTo>
                  <a:pt x="423" y="442"/>
                </a:lnTo>
                <a:lnTo>
                  <a:pt x="423" y="374"/>
                </a:lnTo>
                <a:lnTo>
                  <a:pt x="406" y="323"/>
                </a:lnTo>
                <a:lnTo>
                  <a:pt x="406" y="272"/>
                </a:lnTo>
                <a:lnTo>
                  <a:pt x="406" y="238"/>
                </a:lnTo>
                <a:lnTo>
                  <a:pt x="406" y="204"/>
                </a:lnTo>
                <a:lnTo>
                  <a:pt x="406" y="187"/>
                </a:lnTo>
                <a:lnTo>
                  <a:pt x="389" y="170"/>
                </a:lnTo>
                <a:lnTo>
                  <a:pt x="356" y="153"/>
                </a:lnTo>
                <a:lnTo>
                  <a:pt x="322" y="153"/>
                </a:lnTo>
                <a:lnTo>
                  <a:pt x="271" y="153"/>
                </a:lnTo>
                <a:lnTo>
                  <a:pt x="220" y="170"/>
                </a:lnTo>
                <a:lnTo>
                  <a:pt x="152" y="187"/>
                </a:lnTo>
                <a:lnTo>
                  <a:pt x="68" y="187"/>
                </a:lnTo>
                <a:lnTo>
                  <a:pt x="0" y="187"/>
                </a:lnTo>
                <a:lnTo>
                  <a:pt x="0" y="102"/>
                </a:lnTo>
                <a:lnTo>
                  <a:pt x="68" y="102"/>
                </a:lnTo>
                <a:lnTo>
                  <a:pt x="135" y="85"/>
                </a:lnTo>
                <a:lnTo>
                  <a:pt x="203" y="68"/>
                </a:lnTo>
                <a:lnTo>
                  <a:pt x="254" y="34"/>
                </a:lnTo>
                <a:lnTo>
                  <a:pt x="288" y="17"/>
                </a:lnTo>
                <a:lnTo>
                  <a:pt x="322" y="17"/>
                </a:lnTo>
                <a:lnTo>
                  <a:pt x="373" y="0"/>
                </a:lnTo>
                <a:lnTo>
                  <a:pt x="389" y="0"/>
                </a:lnTo>
                <a:lnTo>
                  <a:pt x="423" y="17"/>
                </a:lnTo>
                <a:lnTo>
                  <a:pt x="457" y="34"/>
                </a:lnTo>
                <a:lnTo>
                  <a:pt x="508" y="51"/>
                </a:lnTo>
                <a:lnTo>
                  <a:pt x="542" y="85"/>
                </a:lnTo>
                <a:lnTo>
                  <a:pt x="576" y="102"/>
                </a:lnTo>
                <a:lnTo>
                  <a:pt x="610" y="119"/>
                </a:lnTo>
                <a:lnTo>
                  <a:pt x="627" y="136"/>
                </a:lnTo>
                <a:lnTo>
                  <a:pt x="610" y="170"/>
                </a:lnTo>
                <a:lnTo>
                  <a:pt x="576" y="221"/>
                </a:lnTo>
                <a:lnTo>
                  <a:pt x="576" y="238"/>
                </a:lnTo>
                <a:lnTo>
                  <a:pt x="559" y="289"/>
                </a:lnTo>
                <a:lnTo>
                  <a:pt x="559" y="357"/>
                </a:lnTo>
                <a:lnTo>
                  <a:pt x="559" y="442"/>
                </a:lnTo>
                <a:lnTo>
                  <a:pt x="542" y="560"/>
                </a:lnTo>
                <a:lnTo>
                  <a:pt x="542" y="713"/>
                </a:lnTo>
                <a:lnTo>
                  <a:pt x="542" y="866"/>
                </a:lnTo>
                <a:lnTo>
                  <a:pt x="542" y="1053"/>
                </a:lnTo>
                <a:lnTo>
                  <a:pt x="542" y="1240"/>
                </a:lnTo>
                <a:lnTo>
                  <a:pt x="542" y="1409"/>
                </a:lnTo>
                <a:lnTo>
                  <a:pt x="542" y="1562"/>
                </a:lnTo>
                <a:lnTo>
                  <a:pt x="525" y="1698"/>
                </a:lnTo>
                <a:lnTo>
                  <a:pt x="525" y="1800"/>
                </a:lnTo>
                <a:lnTo>
                  <a:pt x="525" y="1902"/>
                </a:lnTo>
                <a:lnTo>
                  <a:pt x="508" y="1970"/>
                </a:lnTo>
                <a:lnTo>
                  <a:pt x="508" y="2021"/>
                </a:lnTo>
                <a:lnTo>
                  <a:pt x="474" y="2088"/>
                </a:lnTo>
                <a:lnTo>
                  <a:pt x="457" y="2139"/>
                </a:lnTo>
                <a:lnTo>
                  <a:pt x="440" y="2173"/>
                </a:lnTo>
                <a:lnTo>
                  <a:pt x="423" y="2173"/>
                </a:lnTo>
                <a:lnTo>
                  <a:pt x="406" y="2173"/>
                </a:lnTo>
                <a:lnTo>
                  <a:pt x="389" y="2156"/>
                </a:lnTo>
                <a:lnTo>
                  <a:pt x="373" y="2139"/>
                </a:lnTo>
                <a:lnTo>
                  <a:pt x="356" y="2105"/>
                </a:lnTo>
                <a:lnTo>
                  <a:pt x="339" y="2055"/>
                </a:lnTo>
                <a:lnTo>
                  <a:pt x="305" y="2021"/>
                </a:lnTo>
                <a:lnTo>
                  <a:pt x="254" y="1987"/>
                </a:lnTo>
                <a:lnTo>
                  <a:pt x="203" y="1936"/>
                </a:lnTo>
                <a:lnTo>
                  <a:pt x="152" y="1902"/>
                </a:lnTo>
                <a:lnTo>
                  <a:pt x="118" y="1885"/>
                </a:lnTo>
                <a:lnTo>
                  <a:pt x="101" y="1851"/>
                </a:lnTo>
                <a:lnTo>
                  <a:pt x="101" y="1834"/>
                </a:lnTo>
                <a:lnTo>
                  <a:pt x="135" y="1834"/>
                </a:lnTo>
                <a:lnTo>
                  <a:pt x="169" y="1834"/>
                </a:lnTo>
                <a:lnTo>
                  <a:pt x="237" y="1851"/>
                </a:lnTo>
                <a:lnTo>
                  <a:pt x="288" y="1851"/>
                </a:lnTo>
                <a:lnTo>
                  <a:pt x="339" y="1851"/>
                </a:lnTo>
                <a:lnTo>
                  <a:pt x="356" y="1851"/>
                </a:lnTo>
                <a:lnTo>
                  <a:pt x="373" y="18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6" name="Freeform 40"/>
          <p:cNvSpPr/>
          <p:nvPr/>
        </p:nvSpPr>
        <p:spPr>
          <a:xfrm>
            <a:off x="9300633" y="2292351"/>
            <a:ext cx="687917" cy="675216"/>
          </a:xfrm>
          <a:custGeom>
            <a:avLst/>
            <a:gdLst>
              <a:gd name="txL" fmla="*/ 0 w 813"/>
              <a:gd name="txT" fmla="*/ 0 h 798"/>
              <a:gd name="txR" fmla="*/ 813 w 813"/>
              <a:gd name="txB" fmla="*/ 798 h 79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3" h="798">
                <a:moveTo>
                  <a:pt x="491" y="798"/>
                </a:moveTo>
                <a:lnTo>
                  <a:pt x="457" y="798"/>
                </a:lnTo>
                <a:lnTo>
                  <a:pt x="423" y="781"/>
                </a:lnTo>
                <a:lnTo>
                  <a:pt x="389" y="764"/>
                </a:lnTo>
                <a:lnTo>
                  <a:pt x="355" y="748"/>
                </a:lnTo>
                <a:lnTo>
                  <a:pt x="321" y="714"/>
                </a:lnTo>
                <a:lnTo>
                  <a:pt x="288" y="663"/>
                </a:lnTo>
                <a:lnTo>
                  <a:pt x="288" y="629"/>
                </a:lnTo>
                <a:lnTo>
                  <a:pt x="271" y="578"/>
                </a:lnTo>
                <a:lnTo>
                  <a:pt x="288" y="459"/>
                </a:lnTo>
                <a:lnTo>
                  <a:pt x="305" y="340"/>
                </a:lnTo>
                <a:lnTo>
                  <a:pt x="305" y="272"/>
                </a:lnTo>
                <a:lnTo>
                  <a:pt x="305" y="238"/>
                </a:lnTo>
                <a:lnTo>
                  <a:pt x="305" y="204"/>
                </a:lnTo>
                <a:lnTo>
                  <a:pt x="305" y="187"/>
                </a:lnTo>
                <a:lnTo>
                  <a:pt x="271" y="170"/>
                </a:lnTo>
                <a:lnTo>
                  <a:pt x="220" y="187"/>
                </a:lnTo>
                <a:lnTo>
                  <a:pt x="186" y="204"/>
                </a:lnTo>
                <a:lnTo>
                  <a:pt x="135" y="204"/>
                </a:lnTo>
                <a:lnTo>
                  <a:pt x="67" y="221"/>
                </a:lnTo>
                <a:lnTo>
                  <a:pt x="0" y="238"/>
                </a:lnTo>
                <a:lnTo>
                  <a:pt x="0" y="136"/>
                </a:lnTo>
                <a:lnTo>
                  <a:pt x="33" y="136"/>
                </a:lnTo>
                <a:lnTo>
                  <a:pt x="84" y="136"/>
                </a:lnTo>
                <a:lnTo>
                  <a:pt x="169" y="102"/>
                </a:lnTo>
                <a:lnTo>
                  <a:pt x="220" y="85"/>
                </a:lnTo>
                <a:lnTo>
                  <a:pt x="254" y="68"/>
                </a:lnTo>
                <a:lnTo>
                  <a:pt x="321" y="34"/>
                </a:lnTo>
                <a:lnTo>
                  <a:pt x="355" y="0"/>
                </a:lnTo>
                <a:lnTo>
                  <a:pt x="389" y="0"/>
                </a:lnTo>
                <a:lnTo>
                  <a:pt x="406" y="0"/>
                </a:lnTo>
                <a:lnTo>
                  <a:pt x="423" y="0"/>
                </a:lnTo>
                <a:lnTo>
                  <a:pt x="474" y="34"/>
                </a:lnTo>
                <a:lnTo>
                  <a:pt x="525" y="68"/>
                </a:lnTo>
                <a:lnTo>
                  <a:pt x="542" y="85"/>
                </a:lnTo>
                <a:lnTo>
                  <a:pt x="542" y="102"/>
                </a:lnTo>
                <a:lnTo>
                  <a:pt x="542" y="136"/>
                </a:lnTo>
                <a:lnTo>
                  <a:pt x="508" y="170"/>
                </a:lnTo>
                <a:lnTo>
                  <a:pt x="474" y="204"/>
                </a:lnTo>
                <a:lnTo>
                  <a:pt x="457" y="238"/>
                </a:lnTo>
                <a:lnTo>
                  <a:pt x="440" y="306"/>
                </a:lnTo>
                <a:lnTo>
                  <a:pt x="423" y="374"/>
                </a:lnTo>
                <a:lnTo>
                  <a:pt x="406" y="442"/>
                </a:lnTo>
                <a:lnTo>
                  <a:pt x="406" y="510"/>
                </a:lnTo>
                <a:lnTo>
                  <a:pt x="406" y="561"/>
                </a:lnTo>
                <a:lnTo>
                  <a:pt x="423" y="595"/>
                </a:lnTo>
                <a:lnTo>
                  <a:pt x="457" y="612"/>
                </a:lnTo>
                <a:lnTo>
                  <a:pt x="491" y="629"/>
                </a:lnTo>
                <a:lnTo>
                  <a:pt x="525" y="612"/>
                </a:lnTo>
                <a:lnTo>
                  <a:pt x="576" y="612"/>
                </a:lnTo>
                <a:lnTo>
                  <a:pt x="643" y="578"/>
                </a:lnTo>
                <a:lnTo>
                  <a:pt x="677" y="544"/>
                </a:lnTo>
                <a:lnTo>
                  <a:pt x="711" y="561"/>
                </a:lnTo>
                <a:lnTo>
                  <a:pt x="745" y="578"/>
                </a:lnTo>
                <a:lnTo>
                  <a:pt x="779" y="612"/>
                </a:lnTo>
                <a:lnTo>
                  <a:pt x="813" y="663"/>
                </a:lnTo>
                <a:lnTo>
                  <a:pt x="813" y="680"/>
                </a:lnTo>
                <a:lnTo>
                  <a:pt x="796" y="714"/>
                </a:lnTo>
                <a:lnTo>
                  <a:pt x="762" y="731"/>
                </a:lnTo>
                <a:lnTo>
                  <a:pt x="711" y="748"/>
                </a:lnTo>
                <a:lnTo>
                  <a:pt x="643" y="764"/>
                </a:lnTo>
                <a:lnTo>
                  <a:pt x="593" y="781"/>
                </a:lnTo>
                <a:lnTo>
                  <a:pt x="491" y="79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7" name="Freeform 41"/>
          <p:cNvSpPr/>
          <p:nvPr/>
        </p:nvSpPr>
        <p:spPr>
          <a:xfrm>
            <a:off x="8997951" y="3141133"/>
            <a:ext cx="747183" cy="990600"/>
          </a:xfrm>
          <a:custGeom>
            <a:avLst/>
            <a:gdLst>
              <a:gd name="txL" fmla="*/ 0 w 881"/>
              <a:gd name="txT" fmla="*/ 0 h 1172"/>
              <a:gd name="txR" fmla="*/ 881 w 881"/>
              <a:gd name="txB" fmla="*/ 1172 h 1172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81" h="1172">
                <a:moveTo>
                  <a:pt x="627" y="34"/>
                </a:moveTo>
                <a:lnTo>
                  <a:pt x="644" y="17"/>
                </a:lnTo>
                <a:lnTo>
                  <a:pt x="661" y="0"/>
                </a:lnTo>
                <a:lnTo>
                  <a:pt x="694" y="0"/>
                </a:lnTo>
                <a:lnTo>
                  <a:pt x="711" y="17"/>
                </a:lnTo>
                <a:lnTo>
                  <a:pt x="762" y="34"/>
                </a:lnTo>
                <a:lnTo>
                  <a:pt x="830" y="85"/>
                </a:lnTo>
                <a:lnTo>
                  <a:pt x="864" y="153"/>
                </a:lnTo>
                <a:lnTo>
                  <a:pt x="881" y="170"/>
                </a:lnTo>
                <a:lnTo>
                  <a:pt x="881" y="187"/>
                </a:lnTo>
                <a:lnTo>
                  <a:pt x="881" y="221"/>
                </a:lnTo>
                <a:lnTo>
                  <a:pt x="864" y="255"/>
                </a:lnTo>
                <a:lnTo>
                  <a:pt x="847" y="272"/>
                </a:lnTo>
                <a:lnTo>
                  <a:pt x="830" y="323"/>
                </a:lnTo>
                <a:lnTo>
                  <a:pt x="796" y="391"/>
                </a:lnTo>
                <a:lnTo>
                  <a:pt x="779" y="476"/>
                </a:lnTo>
                <a:lnTo>
                  <a:pt x="762" y="577"/>
                </a:lnTo>
                <a:lnTo>
                  <a:pt x="728" y="679"/>
                </a:lnTo>
                <a:lnTo>
                  <a:pt x="677" y="764"/>
                </a:lnTo>
                <a:lnTo>
                  <a:pt x="627" y="832"/>
                </a:lnTo>
                <a:lnTo>
                  <a:pt x="576" y="900"/>
                </a:lnTo>
                <a:lnTo>
                  <a:pt x="491" y="968"/>
                </a:lnTo>
                <a:lnTo>
                  <a:pt x="423" y="1036"/>
                </a:lnTo>
                <a:lnTo>
                  <a:pt x="339" y="1087"/>
                </a:lnTo>
                <a:lnTo>
                  <a:pt x="237" y="1138"/>
                </a:lnTo>
                <a:lnTo>
                  <a:pt x="152" y="1155"/>
                </a:lnTo>
                <a:lnTo>
                  <a:pt x="68" y="1172"/>
                </a:lnTo>
                <a:lnTo>
                  <a:pt x="0" y="1155"/>
                </a:lnTo>
                <a:lnTo>
                  <a:pt x="118" y="1087"/>
                </a:lnTo>
                <a:lnTo>
                  <a:pt x="237" y="1019"/>
                </a:lnTo>
                <a:lnTo>
                  <a:pt x="322" y="934"/>
                </a:lnTo>
                <a:lnTo>
                  <a:pt x="406" y="866"/>
                </a:lnTo>
                <a:lnTo>
                  <a:pt x="457" y="781"/>
                </a:lnTo>
                <a:lnTo>
                  <a:pt x="508" y="713"/>
                </a:lnTo>
                <a:lnTo>
                  <a:pt x="559" y="628"/>
                </a:lnTo>
                <a:lnTo>
                  <a:pt x="593" y="543"/>
                </a:lnTo>
                <a:lnTo>
                  <a:pt x="610" y="459"/>
                </a:lnTo>
                <a:lnTo>
                  <a:pt x="627" y="391"/>
                </a:lnTo>
                <a:lnTo>
                  <a:pt x="644" y="323"/>
                </a:lnTo>
                <a:lnTo>
                  <a:pt x="644" y="272"/>
                </a:lnTo>
                <a:lnTo>
                  <a:pt x="644" y="221"/>
                </a:lnTo>
                <a:lnTo>
                  <a:pt x="627" y="204"/>
                </a:lnTo>
                <a:lnTo>
                  <a:pt x="610" y="187"/>
                </a:lnTo>
                <a:lnTo>
                  <a:pt x="576" y="204"/>
                </a:lnTo>
                <a:lnTo>
                  <a:pt x="508" y="221"/>
                </a:lnTo>
                <a:lnTo>
                  <a:pt x="440" y="238"/>
                </a:lnTo>
                <a:lnTo>
                  <a:pt x="356" y="272"/>
                </a:lnTo>
                <a:lnTo>
                  <a:pt x="305" y="289"/>
                </a:lnTo>
                <a:lnTo>
                  <a:pt x="254" y="289"/>
                </a:lnTo>
                <a:lnTo>
                  <a:pt x="237" y="289"/>
                </a:lnTo>
                <a:lnTo>
                  <a:pt x="203" y="289"/>
                </a:lnTo>
                <a:lnTo>
                  <a:pt x="152" y="272"/>
                </a:lnTo>
                <a:lnTo>
                  <a:pt x="118" y="238"/>
                </a:lnTo>
                <a:lnTo>
                  <a:pt x="101" y="221"/>
                </a:lnTo>
                <a:lnTo>
                  <a:pt x="101" y="204"/>
                </a:lnTo>
                <a:lnTo>
                  <a:pt x="118" y="187"/>
                </a:lnTo>
                <a:lnTo>
                  <a:pt x="152" y="187"/>
                </a:lnTo>
                <a:lnTo>
                  <a:pt x="203" y="170"/>
                </a:lnTo>
                <a:lnTo>
                  <a:pt x="305" y="153"/>
                </a:lnTo>
                <a:lnTo>
                  <a:pt x="423" y="119"/>
                </a:lnTo>
                <a:lnTo>
                  <a:pt x="491" y="102"/>
                </a:lnTo>
                <a:lnTo>
                  <a:pt x="542" y="85"/>
                </a:lnTo>
                <a:lnTo>
                  <a:pt x="593" y="51"/>
                </a:lnTo>
                <a:lnTo>
                  <a:pt x="627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8" name="Freeform 42"/>
          <p:cNvSpPr/>
          <p:nvPr/>
        </p:nvSpPr>
        <p:spPr>
          <a:xfrm>
            <a:off x="9112251" y="3486151"/>
            <a:ext cx="1077383" cy="846667"/>
          </a:xfrm>
          <a:custGeom>
            <a:avLst/>
            <a:gdLst>
              <a:gd name="txL" fmla="*/ 0 w 1271"/>
              <a:gd name="txT" fmla="*/ 0 h 1001"/>
              <a:gd name="txR" fmla="*/ 1271 w 1271"/>
              <a:gd name="txB" fmla="*/ 1001 h 100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71" h="1001">
                <a:moveTo>
                  <a:pt x="1068" y="1001"/>
                </a:moveTo>
                <a:lnTo>
                  <a:pt x="983" y="1001"/>
                </a:lnTo>
                <a:lnTo>
                  <a:pt x="915" y="1001"/>
                </a:lnTo>
                <a:lnTo>
                  <a:pt x="847" y="1001"/>
                </a:lnTo>
                <a:lnTo>
                  <a:pt x="814" y="1001"/>
                </a:lnTo>
                <a:lnTo>
                  <a:pt x="780" y="1001"/>
                </a:lnTo>
                <a:lnTo>
                  <a:pt x="763" y="1001"/>
                </a:lnTo>
                <a:lnTo>
                  <a:pt x="729" y="984"/>
                </a:lnTo>
                <a:lnTo>
                  <a:pt x="695" y="950"/>
                </a:lnTo>
                <a:lnTo>
                  <a:pt x="678" y="933"/>
                </a:lnTo>
                <a:lnTo>
                  <a:pt x="661" y="899"/>
                </a:lnTo>
                <a:lnTo>
                  <a:pt x="627" y="866"/>
                </a:lnTo>
                <a:lnTo>
                  <a:pt x="593" y="815"/>
                </a:lnTo>
                <a:lnTo>
                  <a:pt x="559" y="764"/>
                </a:lnTo>
                <a:lnTo>
                  <a:pt x="509" y="696"/>
                </a:lnTo>
                <a:lnTo>
                  <a:pt x="458" y="628"/>
                </a:lnTo>
                <a:lnTo>
                  <a:pt x="407" y="543"/>
                </a:lnTo>
                <a:lnTo>
                  <a:pt x="356" y="441"/>
                </a:lnTo>
                <a:lnTo>
                  <a:pt x="288" y="373"/>
                </a:lnTo>
                <a:lnTo>
                  <a:pt x="254" y="305"/>
                </a:lnTo>
                <a:lnTo>
                  <a:pt x="204" y="237"/>
                </a:lnTo>
                <a:lnTo>
                  <a:pt x="170" y="186"/>
                </a:lnTo>
                <a:lnTo>
                  <a:pt x="136" y="152"/>
                </a:lnTo>
                <a:lnTo>
                  <a:pt x="102" y="118"/>
                </a:lnTo>
                <a:lnTo>
                  <a:pt x="85" y="102"/>
                </a:lnTo>
                <a:lnTo>
                  <a:pt x="51" y="68"/>
                </a:lnTo>
                <a:lnTo>
                  <a:pt x="17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2" y="0"/>
                </a:lnTo>
                <a:lnTo>
                  <a:pt x="153" y="34"/>
                </a:lnTo>
                <a:lnTo>
                  <a:pt x="221" y="85"/>
                </a:lnTo>
                <a:lnTo>
                  <a:pt x="288" y="169"/>
                </a:lnTo>
                <a:lnTo>
                  <a:pt x="356" y="254"/>
                </a:lnTo>
                <a:lnTo>
                  <a:pt x="424" y="339"/>
                </a:lnTo>
                <a:lnTo>
                  <a:pt x="475" y="390"/>
                </a:lnTo>
                <a:lnTo>
                  <a:pt x="526" y="441"/>
                </a:lnTo>
                <a:lnTo>
                  <a:pt x="559" y="492"/>
                </a:lnTo>
                <a:lnTo>
                  <a:pt x="610" y="543"/>
                </a:lnTo>
                <a:lnTo>
                  <a:pt x="661" y="594"/>
                </a:lnTo>
                <a:lnTo>
                  <a:pt x="729" y="645"/>
                </a:lnTo>
                <a:lnTo>
                  <a:pt x="797" y="696"/>
                </a:lnTo>
                <a:lnTo>
                  <a:pt x="881" y="747"/>
                </a:lnTo>
                <a:lnTo>
                  <a:pt x="966" y="798"/>
                </a:lnTo>
                <a:lnTo>
                  <a:pt x="1068" y="832"/>
                </a:lnTo>
                <a:lnTo>
                  <a:pt x="1152" y="883"/>
                </a:lnTo>
                <a:lnTo>
                  <a:pt x="1220" y="916"/>
                </a:lnTo>
                <a:lnTo>
                  <a:pt x="1254" y="933"/>
                </a:lnTo>
                <a:lnTo>
                  <a:pt x="1271" y="950"/>
                </a:lnTo>
                <a:lnTo>
                  <a:pt x="1254" y="967"/>
                </a:lnTo>
                <a:lnTo>
                  <a:pt x="1220" y="984"/>
                </a:lnTo>
                <a:lnTo>
                  <a:pt x="1152" y="1001"/>
                </a:lnTo>
                <a:lnTo>
                  <a:pt x="1068" y="10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9" name="Freeform 38"/>
          <p:cNvSpPr/>
          <p:nvPr/>
        </p:nvSpPr>
        <p:spPr>
          <a:xfrm>
            <a:off x="8195733" y="3153833"/>
            <a:ext cx="715433" cy="287867"/>
          </a:xfrm>
          <a:custGeom>
            <a:avLst/>
            <a:gdLst>
              <a:gd name="txL" fmla="*/ 0 w 847"/>
              <a:gd name="txT" fmla="*/ 0 h 340"/>
              <a:gd name="txR" fmla="*/ 847 w 847"/>
              <a:gd name="txB" fmla="*/ 340 h 34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47" h="340">
                <a:moveTo>
                  <a:pt x="424" y="255"/>
                </a:moveTo>
                <a:lnTo>
                  <a:pt x="356" y="272"/>
                </a:lnTo>
                <a:lnTo>
                  <a:pt x="305" y="289"/>
                </a:lnTo>
                <a:lnTo>
                  <a:pt x="254" y="306"/>
                </a:lnTo>
                <a:lnTo>
                  <a:pt x="203" y="323"/>
                </a:lnTo>
                <a:lnTo>
                  <a:pt x="169" y="340"/>
                </a:lnTo>
                <a:lnTo>
                  <a:pt x="136" y="340"/>
                </a:lnTo>
                <a:lnTo>
                  <a:pt x="119" y="340"/>
                </a:lnTo>
                <a:lnTo>
                  <a:pt x="102" y="340"/>
                </a:lnTo>
                <a:lnTo>
                  <a:pt x="85" y="340"/>
                </a:lnTo>
                <a:lnTo>
                  <a:pt x="68" y="323"/>
                </a:lnTo>
                <a:lnTo>
                  <a:pt x="34" y="306"/>
                </a:lnTo>
                <a:lnTo>
                  <a:pt x="17" y="272"/>
                </a:lnTo>
                <a:lnTo>
                  <a:pt x="0" y="255"/>
                </a:lnTo>
                <a:lnTo>
                  <a:pt x="0" y="221"/>
                </a:lnTo>
                <a:lnTo>
                  <a:pt x="0" y="187"/>
                </a:lnTo>
                <a:lnTo>
                  <a:pt x="17" y="187"/>
                </a:lnTo>
                <a:lnTo>
                  <a:pt x="51" y="187"/>
                </a:lnTo>
                <a:lnTo>
                  <a:pt x="85" y="187"/>
                </a:lnTo>
                <a:lnTo>
                  <a:pt x="119" y="187"/>
                </a:lnTo>
                <a:lnTo>
                  <a:pt x="203" y="170"/>
                </a:lnTo>
                <a:lnTo>
                  <a:pt x="322" y="136"/>
                </a:lnTo>
                <a:lnTo>
                  <a:pt x="356" y="136"/>
                </a:lnTo>
                <a:lnTo>
                  <a:pt x="390" y="119"/>
                </a:lnTo>
                <a:lnTo>
                  <a:pt x="441" y="102"/>
                </a:lnTo>
                <a:lnTo>
                  <a:pt x="508" y="85"/>
                </a:lnTo>
                <a:lnTo>
                  <a:pt x="576" y="68"/>
                </a:lnTo>
                <a:lnTo>
                  <a:pt x="661" y="34"/>
                </a:lnTo>
                <a:lnTo>
                  <a:pt x="746" y="17"/>
                </a:lnTo>
                <a:lnTo>
                  <a:pt x="830" y="0"/>
                </a:lnTo>
                <a:lnTo>
                  <a:pt x="847" y="34"/>
                </a:lnTo>
                <a:lnTo>
                  <a:pt x="847" y="68"/>
                </a:lnTo>
                <a:lnTo>
                  <a:pt x="830" y="85"/>
                </a:lnTo>
                <a:lnTo>
                  <a:pt x="796" y="102"/>
                </a:lnTo>
                <a:lnTo>
                  <a:pt x="746" y="119"/>
                </a:lnTo>
                <a:lnTo>
                  <a:pt x="661" y="153"/>
                </a:lnTo>
                <a:lnTo>
                  <a:pt x="559" y="204"/>
                </a:lnTo>
                <a:lnTo>
                  <a:pt x="424" y="25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pic>
        <p:nvPicPr>
          <p:cNvPr id="31777" name="Picture 3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7246" y="538480"/>
            <a:ext cx="1202267" cy="683684"/>
          </a:xfrm>
          <a:prstGeom prst="rect">
            <a:avLst/>
          </a:prstGeom>
          <a:noFill/>
          <a:ln w="9525"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Group 47"/>
          <p:cNvGraphicFramePr>
            <a:graphicFrameLocks noGrp="1"/>
          </p:cNvGraphicFramePr>
          <p:nvPr/>
        </p:nvGraphicFramePr>
        <p:xfrm>
          <a:off x="7304617" y="1350433"/>
          <a:ext cx="3454400" cy="3454400"/>
        </p:xfrm>
        <a:graphic>
          <a:graphicData uri="http://schemas.openxmlformats.org/drawingml/2006/table">
            <a:tbl>
              <a:tblPr/>
              <a:tblGrid>
                <a:gridCol w="1712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18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189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54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09317" y="4859867"/>
            <a:ext cx="45466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书写指导：顶部齐平，底部“到”低。“至”的竖在竖中线上，最后一笔横改提。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38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13251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dào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6641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 倒是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0"/>
          <p:cNvSpPr txBox="1">
            <a:spLocks noChangeArrowheads="1"/>
          </p:cNvSpPr>
          <p:nvPr/>
        </p:nvSpPr>
        <p:spPr bwMode="auto">
          <a:xfrm>
            <a:off x="814917" y="535305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组词：倒是  倒吊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14917" y="5869517"/>
            <a:ext cx="501650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造句：小明说的倒是有几分道理。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814917" y="4834467"/>
            <a:ext cx="3312583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D 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部首：亻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814917" y="4318000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43"/>
          <p:cNvSpPr/>
          <p:nvPr/>
        </p:nvSpPr>
        <p:spPr>
          <a:xfrm>
            <a:off x="7535333" y="1873251"/>
            <a:ext cx="889000" cy="1392767"/>
          </a:xfrm>
          <a:custGeom>
            <a:avLst/>
            <a:gdLst>
              <a:gd name="txL" fmla="*/ 0 w 1050"/>
              <a:gd name="txT" fmla="*/ 0 h 1647"/>
              <a:gd name="txR" fmla="*/ 1050 w 1050"/>
              <a:gd name="txB" fmla="*/ 1647 h 164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50" h="1647">
                <a:moveTo>
                  <a:pt x="847" y="628"/>
                </a:moveTo>
                <a:lnTo>
                  <a:pt x="796" y="730"/>
                </a:lnTo>
                <a:lnTo>
                  <a:pt x="728" y="849"/>
                </a:lnTo>
                <a:lnTo>
                  <a:pt x="644" y="968"/>
                </a:lnTo>
                <a:lnTo>
                  <a:pt x="576" y="1103"/>
                </a:lnTo>
                <a:lnTo>
                  <a:pt x="474" y="1222"/>
                </a:lnTo>
                <a:lnTo>
                  <a:pt x="390" y="1324"/>
                </a:lnTo>
                <a:lnTo>
                  <a:pt x="305" y="1426"/>
                </a:lnTo>
                <a:lnTo>
                  <a:pt x="203" y="1494"/>
                </a:lnTo>
                <a:lnTo>
                  <a:pt x="135" y="1579"/>
                </a:lnTo>
                <a:lnTo>
                  <a:pt x="68" y="1630"/>
                </a:lnTo>
                <a:lnTo>
                  <a:pt x="34" y="1647"/>
                </a:lnTo>
                <a:lnTo>
                  <a:pt x="0" y="1647"/>
                </a:lnTo>
                <a:lnTo>
                  <a:pt x="17" y="1596"/>
                </a:lnTo>
                <a:lnTo>
                  <a:pt x="68" y="1545"/>
                </a:lnTo>
                <a:lnTo>
                  <a:pt x="135" y="1443"/>
                </a:lnTo>
                <a:lnTo>
                  <a:pt x="220" y="1341"/>
                </a:lnTo>
                <a:lnTo>
                  <a:pt x="305" y="1222"/>
                </a:lnTo>
                <a:lnTo>
                  <a:pt x="390" y="1103"/>
                </a:lnTo>
                <a:lnTo>
                  <a:pt x="474" y="968"/>
                </a:lnTo>
                <a:lnTo>
                  <a:pt x="610" y="679"/>
                </a:lnTo>
                <a:lnTo>
                  <a:pt x="678" y="543"/>
                </a:lnTo>
                <a:lnTo>
                  <a:pt x="728" y="424"/>
                </a:lnTo>
                <a:lnTo>
                  <a:pt x="762" y="305"/>
                </a:lnTo>
                <a:lnTo>
                  <a:pt x="779" y="221"/>
                </a:lnTo>
                <a:lnTo>
                  <a:pt x="796" y="153"/>
                </a:lnTo>
                <a:lnTo>
                  <a:pt x="779" y="102"/>
                </a:lnTo>
                <a:lnTo>
                  <a:pt x="779" y="34"/>
                </a:lnTo>
                <a:lnTo>
                  <a:pt x="779" y="17"/>
                </a:lnTo>
                <a:lnTo>
                  <a:pt x="796" y="0"/>
                </a:lnTo>
                <a:lnTo>
                  <a:pt x="813" y="0"/>
                </a:lnTo>
                <a:lnTo>
                  <a:pt x="830" y="0"/>
                </a:lnTo>
                <a:lnTo>
                  <a:pt x="881" y="17"/>
                </a:lnTo>
                <a:lnTo>
                  <a:pt x="949" y="51"/>
                </a:lnTo>
                <a:lnTo>
                  <a:pt x="999" y="102"/>
                </a:lnTo>
                <a:lnTo>
                  <a:pt x="1033" y="136"/>
                </a:lnTo>
                <a:lnTo>
                  <a:pt x="1050" y="153"/>
                </a:lnTo>
                <a:lnTo>
                  <a:pt x="1050" y="204"/>
                </a:lnTo>
                <a:lnTo>
                  <a:pt x="1050" y="255"/>
                </a:lnTo>
                <a:lnTo>
                  <a:pt x="1033" y="288"/>
                </a:lnTo>
                <a:lnTo>
                  <a:pt x="999" y="322"/>
                </a:lnTo>
                <a:lnTo>
                  <a:pt x="966" y="373"/>
                </a:lnTo>
                <a:lnTo>
                  <a:pt x="932" y="441"/>
                </a:lnTo>
                <a:lnTo>
                  <a:pt x="898" y="526"/>
                </a:lnTo>
                <a:lnTo>
                  <a:pt x="847" y="62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8" name="Freeform 44"/>
          <p:cNvSpPr/>
          <p:nvPr/>
        </p:nvSpPr>
        <p:spPr>
          <a:xfrm>
            <a:off x="7994651" y="2635251"/>
            <a:ext cx="213783" cy="1579033"/>
          </a:xfrm>
          <a:custGeom>
            <a:avLst/>
            <a:gdLst>
              <a:gd name="txL" fmla="*/ 0 w 254"/>
              <a:gd name="txT" fmla="*/ 0 h 1867"/>
              <a:gd name="txR" fmla="*/ 254 w 254"/>
              <a:gd name="txB" fmla="*/ 1867 h 186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4" h="1867">
                <a:moveTo>
                  <a:pt x="203" y="1307"/>
                </a:moveTo>
                <a:lnTo>
                  <a:pt x="203" y="1494"/>
                </a:lnTo>
                <a:lnTo>
                  <a:pt x="186" y="1681"/>
                </a:lnTo>
                <a:lnTo>
                  <a:pt x="169" y="1731"/>
                </a:lnTo>
                <a:lnTo>
                  <a:pt x="169" y="1765"/>
                </a:lnTo>
                <a:lnTo>
                  <a:pt x="136" y="1833"/>
                </a:lnTo>
                <a:lnTo>
                  <a:pt x="136" y="1867"/>
                </a:lnTo>
                <a:lnTo>
                  <a:pt x="119" y="1867"/>
                </a:lnTo>
                <a:lnTo>
                  <a:pt x="102" y="1867"/>
                </a:lnTo>
                <a:lnTo>
                  <a:pt x="85" y="1833"/>
                </a:lnTo>
                <a:lnTo>
                  <a:pt x="68" y="1799"/>
                </a:lnTo>
                <a:lnTo>
                  <a:pt x="51" y="1731"/>
                </a:lnTo>
                <a:lnTo>
                  <a:pt x="34" y="1664"/>
                </a:lnTo>
                <a:lnTo>
                  <a:pt x="17" y="1613"/>
                </a:lnTo>
                <a:lnTo>
                  <a:pt x="0" y="1579"/>
                </a:lnTo>
                <a:lnTo>
                  <a:pt x="0" y="1545"/>
                </a:lnTo>
                <a:lnTo>
                  <a:pt x="0" y="1528"/>
                </a:lnTo>
                <a:lnTo>
                  <a:pt x="17" y="1494"/>
                </a:lnTo>
                <a:lnTo>
                  <a:pt x="17" y="1426"/>
                </a:lnTo>
                <a:lnTo>
                  <a:pt x="34" y="1358"/>
                </a:lnTo>
                <a:lnTo>
                  <a:pt x="51" y="1324"/>
                </a:lnTo>
                <a:lnTo>
                  <a:pt x="51" y="1273"/>
                </a:lnTo>
                <a:lnTo>
                  <a:pt x="68" y="1222"/>
                </a:lnTo>
                <a:lnTo>
                  <a:pt x="68" y="1154"/>
                </a:lnTo>
                <a:lnTo>
                  <a:pt x="85" y="1086"/>
                </a:lnTo>
                <a:lnTo>
                  <a:pt x="85" y="1018"/>
                </a:lnTo>
                <a:lnTo>
                  <a:pt x="102" y="933"/>
                </a:lnTo>
                <a:lnTo>
                  <a:pt x="102" y="832"/>
                </a:lnTo>
                <a:lnTo>
                  <a:pt x="119" y="645"/>
                </a:lnTo>
                <a:lnTo>
                  <a:pt x="119" y="441"/>
                </a:lnTo>
                <a:lnTo>
                  <a:pt x="119" y="220"/>
                </a:lnTo>
                <a:lnTo>
                  <a:pt x="102" y="0"/>
                </a:lnTo>
                <a:lnTo>
                  <a:pt x="169" y="17"/>
                </a:lnTo>
                <a:lnTo>
                  <a:pt x="203" y="51"/>
                </a:lnTo>
                <a:lnTo>
                  <a:pt x="237" y="85"/>
                </a:lnTo>
                <a:lnTo>
                  <a:pt x="254" y="119"/>
                </a:lnTo>
                <a:lnTo>
                  <a:pt x="254" y="136"/>
                </a:lnTo>
                <a:lnTo>
                  <a:pt x="254" y="169"/>
                </a:lnTo>
                <a:lnTo>
                  <a:pt x="254" y="220"/>
                </a:lnTo>
                <a:lnTo>
                  <a:pt x="254" y="271"/>
                </a:lnTo>
                <a:lnTo>
                  <a:pt x="254" y="339"/>
                </a:lnTo>
                <a:lnTo>
                  <a:pt x="254" y="424"/>
                </a:lnTo>
                <a:lnTo>
                  <a:pt x="254" y="526"/>
                </a:lnTo>
                <a:lnTo>
                  <a:pt x="237" y="628"/>
                </a:lnTo>
                <a:lnTo>
                  <a:pt x="237" y="747"/>
                </a:lnTo>
                <a:lnTo>
                  <a:pt x="237" y="849"/>
                </a:lnTo>
                <a:lnTo>
                  <a:pt x="237" y="950"/>
                </a:lnTo>
                <a:lnTo>
                  <a:pt x="220" y="1035"/>
                </a:lnTo>
                <a:lnTo>
                  <a:pt x="220" y="1120"/>
                </a:lnTo>
                <a:lnTo>
                  <a:pt x="220" y="1188"/>
                </a:lnTo>
                <a:lnTo>
                  <a:pt x="203" y="1256"/>
                </a:lnTo>
                <a:lnTo>
                  <a:pt x="203" y="130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9" name="Freeform 45"/>
          <p:cNvSpPr/>
          <p:nvPr/>
        </p:nvSpPr>
        <p:spPr>
          <a:xfrm>
            <a:off x="8424333" y="2173817"/>
            <a:ext cx="817033" cy="245533"/>
          </a:xfrm>
          <a:custGeom>
            <a:avLst/>
            <a:gdLst>
              <a:gd name="txL" fmla="*/ 0 w 966"/>
              <a:gd name="txT" fmla="*/ 0 h 289"/>
              <a:gd name="txR" fmla="*/ 966 w 966"/>
              <a:gd name="txB" fmla="*/ 289 h 28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66" h="289">
                <a:moveTo>
                  <a:pt x="51" y="272"/>
                </a:moveTo>
                <a:lnTo>
                  <a:pt x="34" y="255"/>
                </a:lnTo>
                <a:lnTo>
                  <a:pt x="17" y="238"/>
                </a:lnTo>
                <a:lnTo>
                  <a:pt x="0" y="221"/>
                </a:lnTo>
                <a:lnTo>
                  <a:pt x="0" y="204"/>
                </a:lnTo>
                <a:lnTo>
                  <a:pt x="17" y="187"/>
                </a:lnTo>
                <a:lnTo>
                  <a:pt x="34" y="170"/>
                </a:lnTo>
                <a:lnTo>
                  <a:pt x="85" y="170"/>
                </a:lnTo>
                <a:lnTo>
                  <a:pt x="153" y="153"/>
                </a:lnTo>
                <a:lnTo>
                  <a:pt x="220" y="136"/>
                </a:lnTo>
                <a:lnTo>
                  <a:pt x="305" y="119"/>
                </a:lnTo>
                <a:lnTo>
                  <a:pt x="407" y="102"/>
                </a:lnTo>
                <a:lnTo>
                  <a:pt x="525" y="68"/>
                </a:lnTo>
                <a:lnTo>
                  <a:pt x="644" y="34"/>
                </a:lnTo>
                <a:lnTo>
                  <a:pt x="746" y="17"/>
                </a:lnTo>
                <a:lnTo>
                  <a:pt x="813" y="0"/>
                </a:lnTo>
                <a:lnTo>
                  <a:pt x="881" y="0"/>
                </a:lnTo>
                <a:lnTo>
                  <a:pt x="915" y="17"/>
                </a:lnTo>
                <a:lnTo>
                  <a:pt x="949" y="34"/>
                </a:lnTo>
                <a:lnTo>
                  <a:pt x="966" y="51"/>
                </a:lnTo>
                <a:lnTo>
                  <a:pt x="966" y="68"/>
                </a:lnTo>
                <a:lnTo>
                  <a:pt x="949" y="102"/>
                </a:lnTo>
                <a:lnTo>
                  <a:pt x="932" y="119"/>
                </a:lnTo>
                <a:lnTo>
                  <a:pt x="915" y="136"/>
                </a:lnTo>
                <a:lnTo>
                  <a:pt x="898" y="136"/>
                </a:lnTo>
                <a:lnTo>
                  <a:pt x="864" y="153"/>
                </a:lnTo>
                <a:lnTo>
                  <a:pt x="830" y="153"/>
                </a:lnTo>
                <a:lnTo>
                  <a:pt x="780" y="170"/>
                </a:lnTo>
                <a:lnTo>
                  <a:pt x="729" y="187"/>
                </a:lnTo>
                <a:lnTo>
                  <a:pt x="678" y="204"/>
                </a:lnTo>
                <a:lnTo>
                  <a:pt x="593" y="204"/>
                </a:lnTo>
                <a:lnTo>
                  <a:pt x="509" y="221"/>
                </a:lnTo>
                <a:lnTo>
                  <a:pt x="441" y="238"/>
                </a:lnTo>
                <a:lnTo>
                  <a:pt x="356" y="255"/>
                </a:lnTo>
                <a:lnTo>
                  <a:pt x="305" y="272"/>
                </a:lnTo>
                <a:lnTo>
                  <a:pt x="254" y="272"/>
                </a:lnTo>
                <a:lnTo>
                  <a:pt x="204" y="289"/>
                </a:lnTo>
                <a:lnTo>
                  <a:pt x="170" y="289"/>
                </a:lnTo>
                <a:lnTo>
                  <a:pt x="153" y="289"/>
                </a:lnTo>
                <a:lnTo>
                  <a:pt x="102" y="289"/>
                </a:lnTo>
                <a:lnTo>
                  <a:pt x="51" y="2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0" name="Freeform 46"/>
          <p:cNvSpPr/>
          <p:nvPr/>
        </p:nvSpPr>
        <p:spPr>
          <a:xfrm>
            <a:off x="8367184" y="2347384"/>
            <a:ext cx="745067" cy="747183"/>
          </a:xfrm>
          <a:custGeom>
            <a:avLst/>
            <a:gdLst>
              <a:gd name="txL" fmla="*/ 0 w 881"/>
              <a:gd name="txT" fmla="*/ 0 h 883"/>
              <a:gd name="txR" fmla="*/ 881 w 881"/>
              <a:gd name="txB" fmla="*/ 883 h 88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81" h="883">
                <a:moveTo>
                  <a:pt x="272" y="815"/>
                </a:moveTo>
                <a:lnTo>
                  <a:pt x="204" y="849"/>
                </a:lnTo>
                <a:lnTo>
                  <a:pt x="153" y="866"/>
                </a:lnTo>
                <a:lnTo>
                  <a:pt x="119" y="866"/>
                </a:lnTo>
                <a:lnTo>
                  <a:pt x="102" y="883"/>
                </a:lnTo>
                <a:lnTo>
                  <a:pt x="85" y="866"/>
                </a:lnTo>
                <a:lnTo>
                  <a:pt x="68" y="866"/>
                </a:lnTo>
                <a:lnTo>
                  <a:pt x="51" y="849"/>
                </a:lnTo>
                <a:lnTo>
                  <a:pt x="51" y="815"/>
                </a:lnTo>
                <a:lnTo>
                  <a:pt x="17" y="781"/>
                </a:lnTo>
                <a:lnTo>
                  <a:pt x="0" y="747"/>
                </a:lnTo>
                <a:lnTo>
                  <a:pt x="17" y="713"/>
                </a:lnTo>
                <a:lnTo>
                  <a:pt x="34" y="679"/>
                </a:lnTo>
                <a:lnTo>
                  <a:pt x="85" y="645"/>
                </a:lnTo>
                <a:lnTo>
                  <a:pt x="136" y="594"/>
                </a:lnTo>
                <a:lnTo>
                  <a:pt x="170" y="560"/>
                </a:lnTo>
                <a:lnTo>
                  <a:pt x="204" y="509"/>
                </a:lnTo>
                <a:lnTo>
                  <a:pt x="238" y="459"/>
                </a:lnTo>
                <a:lnTo>
                  <a:pt x="288" y="391"/>
                </a:lnTo>
                <a:lnTo>
                  <a:pt x="322" y="306"/>
                </a:lnTo>
                <a:lnTo>
                  <a:pt x="373" y="221"/>
                </a:lnTo>
                <a:lnTo>
                  <a:pt x="424" y="119"/>
                </a:lnTo>
                <a:lnTo>
                  <a:pt x="475" y="0"/>
                </a:lnTo>
                <a:lnTo>
                  <a:pt x="526" y="51"/>
                </a:lnTo>
                <a:lnTo>
                  <a:pt x="560" y="102"/>
                </a:lnTo>
                <a:lnTo>
                  <a:pt x="593" y="136"/>
                </a:lnTo>
                <a:lnTo>
                  <a:pt x="610" y="170"/>
                </a:lnTo>
                <a:lnTo>
                  <a:pt x="610" y="204"/>
                </a:lnTo>
                <a:lnTo>
                  <a:pt x="577" y="255"/>
                </a:lnTo>
                <a:lnTo>
                  <a:pt x="526" y="323"/>
                </a:lnTo>
                <a:lnTo>
                  <a:pt x="458" y="408"/>
                </a:lnTo>
                <a:lnTo>
                  <a:pt x="390" y="509"/>
                </a:lnTo>
                <a:lnTo>
                  <a:pt x="339" y="560"/>
                </a:lnTo>
                <a:lnTo>
                  <a:pt x="305" y="611"/>
                </a:lnTo>
                <a:lnTo>
                  <a:pt x="305" y="628"/>
                </a:lnTo>
                <a:lnTo>
                  <a:pt x="322" y="645"/>
                </a:lnTo>
                <a:lnTo>
                  <a:pt x="356" y="645"/>
                </a:lnTo>
                <a:lnTo>
                  <a:pt x="424" y="628"/>
                </a:lnTo>
                <a:lnTo>
                  <a:pt x="492" y="611"/>
                </a:lnTo>
                <a:lnTo>
                  <a:pt x="678" y="594"/>
                </a:lnTo>
                <a:lnTo>
                  <a:pt x="763" y="594"/>
                </a:lnTo>
                <a:lnTo>
                  <a:pt x="865" y="594"/>
                </a:lnTo>
                <a:lnTo>
                  <a:pt x="881" y="628"/>
                </a:lnTo>
                <a:lnTo>
                  <a:pt x="881" y="645"/>
                </a:lnTo>
                <a:lnTo>
                  <a:pt x="865" y="662"/>
                </a:lnTo>
                <a:lnTo>
                  <a:pt x="848" y="679"/>
                </a:lnTo>
                <a:lnTo>
                  <a:pt x="797" y="679"/>
                </a:lnTo>
                <a:lnTo>
                  <a:pt x="763" y="696"/>
                </a:lnTo>
                <a:lnTo>
                  <a:pt x="695" y="696"/>
                </a:lnTo>
                <a:lnTo>
                  <a:pt x="627" y="713"/>
                </a:lnTo>
                <a:lnTo>
                  <a:pt x="458" y="764"/>
                </a:lnTo>
                <a:lnTo>
                  <a:pt x="272" y="81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1" name="Freeform 48"/>
          <p:cNvSpPr/>
          <p:nvPr/>
        </p:nvSpPr>
        <p:spPr>
          <a:xfrm>
            <a:off x="9427633" y="1885951"/>
            <a:ext cx="516467" cy="2487083"/>
          </a:xfrm>
          <a:custGeom>
            <a:avLst/>
            <a:gdLst>
              <a:gd name="txL" fmla="*/ 0 w 610"/>
              <a:gd name="txT" fmla="*/ 0 h 2937"/>
              <a:gd name="txR" fmla="*/ 610 w 610"/>
              <a:gd name="txB" fmla="*/ 2937 h 293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10" h="2937">
                <a:moveTo>
                  <a:pt x="610" y="170"/>
                </a:moveTo>
                <a:lnTo>
                  <a:pt x="610" y="187"/>
                </a:lnTo>
                <a:lnTo>
                  <a:pt x="610" y="221"/>
                </a:lnTo>
                <a:lnTo>
                  <a:pt x="593" y="271"/>
                </a:lnTo>
                <a:lnTo>
                  <a:pt x="593" y="305"/>
                </a:lnTo>
                <a:lnTo>
                  <a:pt x="576" y="356"/>
                </a:lnTo>
                <a:lnTo>
                  <a:pt x="576" y="441"/>
                </a:lnTo>
                <a:lnTo>
                  <a:pt x="576" y="526"/>
                </a:lnTo>
                <a:lnTo>
                  <a:pt x="559" y="594"/>
                </a:lnTo>
                <a:lnTo>
                  <a:pt x="559" y="679"/>
                </a:lnTo>
                <a:lnTo>
                  <a:pt x="559" y="781"/>
                </a:lnTo>
                <a:lnTo>
                  <a:pt x="576" y="917"/>
                </a:lnTo>
                <a:lnTo>
                  <a:pt x="576" y="1069"/>
                </a:lnTo>
                <a:lnTo>
                  <a:pt x="576" y="1256"/>
                </a:lnTo>
                <a:lnTo>
                  <a:pt x="576" y="1460"/>
                </a:lnTo>
                <a:lnTo>
                  <a:pt x="576" y="1681"/>
                </a:lnTo>
                <a:lnTo>
                  <a:pt x="593" y="1918"/>
                </a:lnTo>
                <a:lnTo>
                  <a:pt x="593" y="2122"/>
                </a:lnTo>
                <a:lnTo>
                  <a:pt x="576" y="2292"/>
                </a:lnTo>
                <a:lnTo>
                  <a:pt x="576" y="2445"/>
                </a:lnTo>
                <a:lnTo>
                  <a:pt x="559" y="2580"/>
                </a:lnTo>
                <a:lnTo>
                  <a:pt x="542" y="2682"/>
                </a:lnTo>
                <a:lnTo>
                  <a:pt x="525" y="2750"/>
                </a:lnTo>
                <a:lnTo>
                  <a:pt x="508" y="2801"/>
                </a:lnTo>
                <a:lnTo>
                  <a:pt x="458" y="2852"/>
                </a:lnTo>
                <a:lnTo>
                  <a:pt x="424" y="2903"/>
                </a:lnTo>
                <a:lnTo>
                  <a:pt x="407" y="2920"/>
                </a:lnTo>
                <a:lnTo>
                  <a:pt x="390" y="2937"/>
                </a:lnTo>
                <a:lnTo>
                  <a:pt x="373" y="2920"/>
                </a:lnTo>
                <a:lnTo>
                  <a:pt x="356" y="2903"/>
                </a:lnTo>
                <a:lnTo>
                  <a:pt x="339" y="2869"/>
                </a:lnTo>
                <a:lnTo>
                  <a:pt x="322" y="2818"/>
                </a:lnTo>
                <a:lnTo>
                  <a:pt x="288" y="2767"/>
                </a:lnTo>
                <a:lnTo>
                  <a:pt x="254" y="2716"/>
                </a:lnTo>
                <a:lnTo>
                  <a:pt x="204" y="2665"/>
                </a:lnTo>
                <a:lnTo>
                  <a:pt x="136" y="2614"/>
                </a:lnTo>
                <a:lnTo>
                  <a:pt x="85" y="2564"/>
                </a:lnTo>
                <a:lnTo>
                  <a:pt x="34" y="2530"/>
                </a:lnTo>
                <a:lnTo>
                  <a:pt x="17" y="2496"/>
                </a:lnTo>
                <a:lnTo>
                  <a:pt x="0" y="2479"/>
                </a:lnTo>
                <a:lnTo>
                  <a:pt x="17" y="2462"/>
                </a:lnTo>
                <a:lnTo>
                  <a:pt x="51" y="2462"/>
                </a:lnTo>
                <a:lnTo>
                  <a:pt x="102" y="2479"/>
                </a:lnTo>
                <a:lnTo>
                  <a:pt x="170" y="2496"/>
                </a:lnTo>
                <a:lnTo>
                  <a:pt x="220" y="2513"/>
                </a:lnTo>
                <a:lnTo>
                  <a:pt x="271" y="2513"/>
                </a:lnTo>
                <a:lnTo>
                  <a:pt x="322" y="2513"/>
                </a:lnTo>
                <a:lnTo>
                  <a:pt x="356" y="2513"/>
                </a:lnTo>
                <a:lnTo>
                  <a:pt x="373" y="2479"/>
                </a:lnTo>
                <a:lnTo>
                  <a:pt x="390" y="2462"/>
                </a:lnTo>
                <a:lnTo>
                  <a:pt x="390" y="2428"/>
                </a:lnTo>
                <a:lnTo>
                  <a:pt x="407" y="2377"/>
                </a:lnTo>
                <a:lnTo>
                  <a:pt x="407" y="2326"/>
                </a:lnTo>
                <a:lnTo>
                  <a:pt x="407" y="2258"/>
                </a:lnTo>
                <a:lnTo>
                  <a:pt x="424" y="2173"/>
                </a:lnTo>
                <a:lnTo>
                  <a:pt x="424" y="1867"/>
                </a:lnTo>
                <a:lnTo>
                  <a:pt x="424" y="1545"/>
                </a:lnTo>
                <a:lnTo>
                  <a:pt x="424" y="1409"/>
                </a:lnTo>
                <a:lnTo>
                  <a:pt x="424" y="1222"/>
                </a:lnTo>
                <a:lnTo>
                  <a:pt x="424" y="1035"/>
                </a:lnTo>
                <a:lnTo>
                  <a:pt x="424" y="815"/>
                </a:lnTo>
                <a:lnTo>
                  <a:pt x="407" y="713"/>
                </a:lnTo>
                <a:lnTo>
                  <a:pt x="407" y="611"/>
                </a:lnTo>
                <a:lnTo>
                  <a:pt x="407" y="526"/>
                </a:lnTo>
                <a:lnTo>
                  <a:pt x="407" y="458"/>
                </a:lnTo>
                <a:lnTo>
                  <a:pt x="390" y="390"/>
                </a:lnTo>
                <a:lnTo>
                  <a:pt x="390" y="339"/>
                </a:lnTo>
                <a:lnTo>
                  <a:pt x="390" y="305"/>
                </a:lnTo>
                <a:lnTo>
                  <a:pt x="373" y="271"/>
                </a:lnTo>
                <a:lnTo>
                  <a:pt x="356" y="170"/>
                </a:lnTo>
                <a:lnTo>
                  <a:pt x="339" y="136"/>
                </a:lnTo>
                <a:lnTo>
                  <a:pt x="322" y="102"/>
                </a:lnTo>
                <a:lnTo>
                  <a:pt x="288" y="68"/>
                </a:lnTo>
                <a:lnTo>
                  <a:pt x="271" y="51"/>
                </a:lnTo>
                <a:lnTo>
                  <a:pt x="271" y="34"/>
                </a:lnTo>
                <a:lnTo>
                  <a:pt x="288" y="17"/>
                </a:lnTo>
                <a:lnTo>
                  <a:pt x="322" y="0"/>
                </a:lnTo>
                <a:lnTo>
                  <a:pt x="356" y="17"/>
                </a:lnTo>
                <a:lnTo>
                  <a:pt x="407" y="17"/>
                </a:lnTo>
                <a:lnTo>
                  <a:pt x="475" y="51"/>
                </a:lnTo>
                <a:lnTo>
                  <a:pt x="525" y="85"/>
                </a:lnTo>
                <a:lnTo>
                  <a:pt x="576" y="119"/>
                </a:lnTo>
                <a:lnTo>
                  <a:pt x="593" y="153"/>
                </a:lnTo>
                <a:lnTo>
                  <a:pt x="610" y="1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2" name="Freeform 49"/>
          <p:cNvSpPr/>
          <p:nvPr/>
        </p:nvSpPr>
        <p:spPr>
          <a:xfrm>
            <a:off x="8925984" y="2635251"/>
            <a:ext cx="287867" cy="342900"/>
          </a:xfrm>
          <a:custGeom>
            <a:avLst/>
            <a:gdLst>
              <a:gd name="txL" fmla="*/ 0 w 339"/>
              <a:gd name="txT" fmla="*/ 0 h 407"/>
              <a:gd name="txR" fmla="*/ 339 w 339"/>
              <a:gd name="txB" fmla="*/ 407 h 40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39" h="407">
                <a:moveTo>
                  <a:pt x="288" y="152"/>
                </a:moveTo>
                <a:lnTo>
                  <a:pt x="322" y="186"/>
                </a:lnTo>
                <a:lnTo>
                  <a:pt x="339" y="220"/>
                </a:lnTo>
                <a:lnTo>
                  <a:pt x="339" y="271"/>
                </a:lnTo>
                <a:lnTo>
                  <a:pt x="339" y="339"/>
                </a:lnTo>
                <a:lnTo>
                  <a:pt x="322" y="356"/>
                </a:lnTo>
                <a:lnTo>
                  <a:pt x="322" y="373"/>
                </a:lnTo>
                <a:lnTo>
                  <a:pt x="288" y="407"/>
                </a:lnTo>
                <a:lnTo>
                  <a:pt x="254" y="407"/>
                </a:lnTo>
                <a:lnTo>
                  <a:pt x="237" y="407"/>
                </a:lnTo>
                <a:lnTo>
                  <a:pt x="220" y="390"/>
                </a:lnTo>
                <a:lnTo>
                  <a:pt x="204" y="356"/>
                </a:lnTo>
                <a:lnTo>
                  <a:pt x="187" y="322"/>
                </a:lnTo>
                <a:lnTo>
                  <a:pt x="136" y="220"/>
                </a:lnTo>
                <a:lnTo>
                  <a:pt x="68" y="136"/>
                </a:lnTo>
                <a:lnTo>
                  <a:pt x="34" y="85"/>
                </a:lnTo>
                <a:lnTo>
                  <a:pt x="0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85" y="0"/>
                </a:lnTo>
                <a:lnTo>
                  <a:pt x="119" y="17"/>
                </a:lnTo>
                <a:lnTo>
                  <a:pt x="170" y="34"/>
                </a:lnTo>
                <a:lnTo>
                  <a:pt x="204" y="68"/>
                </a:lnTo>
                <a:lnTo>
                  <a:pt x="237" y="102"/>
                </a:lnTo>
                <a:lnTo>
                  <a:pt x="271" y="119"/>
                </a:lnTo>
                <a:lnTo>
                  <a:pt x="288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3" name="Freeform 50"/>
          <p:cNvSpPr/>
          <p:nvPr/>
        </p:nvSpPr>
        <p:spPr>
          <a:xfrm>
            <a:off x="8466667" y="3166533"/>
            <a:ext cx="690033" cy="243417"/>
          </a:xfrm>
          <a:custGeom>
            <a:avLst/>
            <a:gdLst>
              <a:gd name="txL" fmla="*/ 0 w 813"/>
              <a:gd name="txT" fmla="*/ 0 h 288"/>
              <a:gd name="txR" fmla="*/ 813 w 813"/>
              <a:gd name="txB" fmla="*/ 288 h 28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3" h="288">
                <a:moveTo>
                  <a:pt x="813" y="34"/>
                </a:moveTo>
                <a:lnTo>
                  <a:pt x="796" y="68"/>
                </a:lnTo>
                <a:lnTo>
                  <a:pt x="779" y="102"/>
                </a:lnTo>
                <a:lnTo>
                  <a:pt x="746" y="119"/>
                </a:lnTo>
                <a:lnTo>
                  <a:pt x="729" y="136"/>
                </a:lnTo>
                <a:lnTo>
                  <a:pt x="695" y="153"/>
                </a:lnTo>
                <a:lnTo>
                  <a:pt x="644" y="153"/>
                </a:lnTo>
                <a:lnTo>
                  <a:pt x="593" y="170"/>
                </a:lnTo>
                <a:lnTo>
                  <a:pt x="474" y="204"/>
                </a:lnTo>
                <a:lnTo>
                  <a:pt x="356" y="238"/>
                </a:lnTo>
                <a:lnTo>
                  <a:pt x="254" y="272"/>
                </a:lnTo>
                <a:lnTo>
                  <a:pt x="169" y="288"/>
                </a:lnTo>
                <a:lnTo>
                  <a:pt x="119" y="288"/>
                </a:lnTo>
                <a:lnTo>
                  <a:pt x="85" y="288"/>
                </a:lnTo>
                <a:lnTo>
                  <a:pt x="34" y="272"/>
                </a:lnTo>
                <a:lnTo>
                  <a:pt x="17" y="238"/>
                </a:lnTo>
                <a:lnTo>
                  <a:pt x="0" y="221"/>
                </a:lnTo>
                <a:lnTo>
                  <a:pt x="51" y="187"/>
                </a:lnTo>
                <a:lnTo>
                  <a:pt x="136" y="170"/>
                </a:lnTo>
                <a:lnTo>
                  <a:pt x="237" y="136"/>
                </a:lnTo>
                <a:lnTo>
                  <a:pt x="373" y="85"/>
                </a:lnTo>
                <a:lnTo>
                  <a:pt x="491" y="51"/>
                </a:lnTo>
                <a:lnTo>
                  <a:pt x="593" y="17"/>
                </a:lnTo>
                <a:lnTo>
                  <a:pt x="678" y="0"/>
                </a:lnTo>
                <a:lnTo>
                  <a:pt x="729" y="0"/>
                </a:lnTo>
                <a:lnTo>
                  <a:pt x="762" y="0"/>
                </a:lnTo>
                <a:lnTo>
                  <a:pt x="796" y="17"/>
                </a:lnTo>
                <a:lnTo>
                  <a:pt x="813" y="17"/>
                </a:lnTo>
                <a:lnTo>
                  <a:pt x="813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4" name="Freeform 52"/>
          <p:cNvSpPr/>
          <p:nvPr/>
        </p:nvSpPr>
        <p:spPr>
          <a:xfrm>
            <a:off x="8697384" y="2906184"/>
            <a:ext cx="201083" cy="791633"/>
          </a:xfrm>
          <a:custGeom>
            <a:avLst/>
            <a:gdLst>
              <a:gd name="txL" fmla="*/ 0 w 237"/>
              <a:gd name="txT" fmla="*/ 0 h 934"/>
              <a:gd name="txR" fmla="*/ 237 w 237"/>
              <a:gd name="txB" fmla="*/ 934 h 934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7" h="934">
                <a:moveTo>
                  <a:pt x="17" y="119"/>
                </a:moveTo>
                <a:lnTo>
                  <a:pt x="0" y="68"/>
                </a:lnTo>
                <a:lnTo>
                  <a:pt x="17" y="17"/>
                </a:lnTo>
                <a:lnTo>
                  <a:pt x="85" y="0"/>
                </a:lnTo>
                <a:lnTo>
                  <a:pt x="136" y="17"/>
                </a:lnTo>
                <a:lnTo>
                  <a:pt x="187" y="17"/>
                </a:lnTo>
                <a:lnTo>
                  <a:pt x="203" y="51"/>
                </a:lnTo>
                <a:lnTo>
                  <a:pt x="220" y="102"/>
                </a:lnTo>
                <a:lnTo>
                  <a:pt x="237" y="153"/>
                </a:lnTo>
                <a:lnTo>
                  <a:pt x="237" y="187"/>
                </a:lnTo>
                <a:lnTo>
                  <a:pt x="237" y="238"/>
                </a:lnTo>
                <a:lnTo>
                  <a:pt x="220" y="306"/>
                </a:lnTo>
                <a:lnTo>
                  <a:pt x="220" y="391"/>
                </a:lnTo>
                <a:lnTo>
                  <a:pt x="220" y="493"/>
                </a:lnTo>
                <a:lnTo>
                  <a:pt x="203" y="611"/>
                </a:lnTo>
                <a:lnTo>
                  <a:pt x="203" y="747"/>
                </a:lnTo>
                <a:lnTo>
                  <a:pt x="203" y="900"/>
                </a:lnTo>
                <a:lnTo>
                  <a:pt x="85" y="934"/>
                </a:lnTo>
                <a:lnTo>
                  <a:pt x="85" y="798"/>
                </a:lnTo>
                <a:lnTo>
                  <a:pt x="85" y="679"/>
                </a:lnTo>
                <a:lnTo>
                  <a:pt x="85" y="561"/>
                </a:lnTo>
                <a:lnTo>
                  <a:pt x="85" y="476"/>
                </a:lnTo>
                <a:lnTo>
                  <a:pt x="68" y="391"/>
                </a:lnTo>
                <a:lnTo>
                  <a:pt x="68" y="340"/>
                </a:lnTo>
                <a:lnTo>
                  <a:pt x="68" y="289"/>
                </a:lnTo>
                <a:lnTo>
                  <a:pt x="68" y="255"/>
                </a:lnTo>
                <a:lnTo>
                  <a:pt x="51" y="204"/>
                </a:lnTo>
                <a:lnTo>
                  <a:pt x="51" y="170"/>
                </a:lnTo>
                <a:lnTo>
                  <a:pt x="34" y="136"/>
                </a:lnTo>
                <a:lnTo>
                  <a:pt x="17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5" name="Freeform 51"/>
          <p:cNvSpPr/>
          <p:nvPr/>
        </p:nvSpPr>
        <p:spPr>
          <a:xfrm>
            <a:off x="8324851" y="3511551"/>
            <a:ext cx="960967" cy="431800"/>
          </a:xfrm>
          <a:custGeom>
            <a:avLst/>
            <a:gdLst>
              <a:gd name="txL" fmla="*/ 0 w 1135"/>
              <a:gd name="txT" fmla="*/ 0 h 510"/>
              <a:gd name="txR" fmla="*/ 1135 w 1135"/>
              <a:gd name="txB" fmla="*/ 510 h 51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35" h="510">
                <a:moveTo>
                  <a:pt x="677" y="272"/>
                </a:moveTo>
                <a:lnTo>
                  <a:pt x="576" y="323"/>
                </a:lnTo>
                <a:lnTo>
                  <a:pt x="491" y="374"/>
                </a:lnTo>
                <a:lnTo>
                  <a:pt x="406" y="408"/>
                </a:lnTo>
                <a:lnTo>
                  <a:pt x="338" y="442"/>
                </a:lnTo>
                <a:lnTo>
                  <a:pt x="288" y="476"/>
                </a:lnTo>
                <a:lnTo>
                  <a:pt x="237" y="493"/>
                </a:lnTo>
                <a:lnTo>
                  <a:pt x="220" y="493"/>
                </a:lnTo>
                <a:lnTo>
                  <a:pt x="203" y="510"/>
                </a:lnTo>
                <a:lnTo>
                  <a:pt x="186" y="493"/>
                </a:lnTo>
                <a:lnTo>
                  <a:pt x="152" y="476"/>
                </a:lnTo>
                <a:lnTo>
                  <a:pt x="118" y="459"/>
                </a:lnTo>
                <a:lnTo>
                  <a:pt x="84" y="442"/>
                </a:lnTo>
                <a:lnTo>
                  <a:pt x="50" y="408"/>
                </a:lnTo>
                <a:lnTo>
                  <a:pt x="17" y="374"/>
                </a:lnTo>
                <a:lnTo>
                  <a:pt x="0" y="357"/>
                </a:lnTo>
                <a:lnTo>
                  <a:pt x="0" y="323"/>
                </a:lnTo>
                <a:lnTo>
                  <a:pt x="17" y="306"/>
                </a:lnTo>
                <a:lnTo>
                  <a:pt x="34" y="289"/>
                </a:lnTo>
                <a:lnTo>
                  <a:pt x="50" y="289"/>
                </a:lnTo>
                <a:lnTo>
                  <a:pt x="101" y="289"/>
                </a:lnTo>
                <a:lnTo>
                  <a:pt x="169" y="289"/>
                </a:lnTo>
                <a:lnTo>
                  <a:pt x="220" y="289"/>
                </a:lnTo>
                <a:lnTo>
                  <a:pt x="254" y="272"/>
                </a:lnTo>
                <a:lnTo>
                  <a:pt x="288" y="255"/>
                </a:lnTo>
                <a:lnTo>
                  <a:pt x="338" y="238"/>
                </a:lnTo>
                <a:lnTo>
                  <a:pt x="406" y="221"/>
                </a:lnTo>
                <a:lnTo>
                  <a:pt x="474" y="187"/>
                </a:lnTo>
                <a:lnTo>
                  <a:pt x="576" y="153"/>
                </a:lnTo>
                <a:lnTo>
                  <a:pt x="677" y="119"/>
                </a:lnTo>
                <a:lnTo>
                  <a:pt x="779" y="85"/>
                </a:lnTo>
                <a:lnTo>
                  <a:pt x="864" y="51"/>
                </a:lnTo>
                <a:lnTo>
                  <a:pt x="948" y="34"/>
                </a:lnTo>
                <a:lnTo>
                  <a:pt x="1016" y="17"/>
                </a:lnTo>
                <a:lnTo>
                  <a:pt x="1067" y="0"/>
                </a:lnTo>
                <a:lnTo>
                  <a:pt x="1101" y="0"/>
                </a:lnTo>
                <a:lnTo>
                  <a:pt x="1118" y="0"/>
                </a:lnTo>
                <a:lnTo>
                  <a:pt x="1135" y="0"/>
                </a:lnTo>
                <a:lnTo>
                  <a:pt x="1135" y="17"/>
                </a:lnTo>
                <a:lnTo>
                  <a:pt x="1118" y="34"/>
                </a:lnTo>
                <a:lnTo>
                  <a:pt x="1084" y="51"/>
                </a:lnTo>
                <a:lnTo>
                  <a:pt x="1033" y="85"/>
                </a:lnTo>
                <a:lnTo>
                  <a:pt x="965" y="119"/>
                </a:lnTo>
                <a:lnTo>
                  <a:pt x="881" y="170"/>
                </a:lnTo>
                <a:lnTo>
                  <a:pt x="796" y="221"/>
                </a:lnTo>
                <a:lnTo>
                  <a:pt x="677" y="2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6" name="Freeform 47"/>
          <p:cNvSpPr/>
          <p:nvPr/>
        </p:nvSpPr>
        <p:spPr>
          <a:xfrm>
            <a:off x="9313333" y="2533651"/>
            <a:ext cx="230717" cy="918633"/>
          </a:xfrm>
          <a:custGeom>
            <a:avLst/>
            <a:gdLst>
              <a:gd name="txL" fmla="*/ 0 w 271"/>
              <a:gd name="txT" fmla="*/ 0 h 1086"/>
              <a:gd name="txR" fmla="*/ 271 w 271"/>
              <a:gd name="txB" fmla="*/ 1086 h 10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71" h="1086">
                <a:moveTo>
                  <a:pt x="0" y="51"/>
                </a:moveTo>
                <a:lnTo>
                  <a:pt x="17" y="17"/>
                </a:lnTo>
                <a:lnTo>
                  <a:pt x="34" y="0"/>
                </a:lnTo>
                <a:lnTo>
                  <a:pt x="67" y="0"/>
                </a:lnTo>
                <a:lnTo>
                  <a:pt x="101" y="0"/>
                </a:lnTo>
                <a:lnTo>
                  <a:pt x="118" y="17"/>
                </a:lnTo>
                <a:lnTo>
                  <a:pt x="152" y="34"/>
                </a:lnTo>
                <a:lnTo>
                  <a:pt x="186" y="51"/>
                </a:lnTo>
                <a:lnTo>
                  <a:pt x="220" y="85"/>
                </a:lnTo>
                <a:lnTo>
                  <a:pt x="254" y="102"/>
                </a:lnTo>
                <a:lnTo>
                  <a:pt x="271" y="119"/>
                </a:lnTo>
                <a:lnTo>
                  <a:pt x="271" y="136"/>
                </a:lnTo>
                <a:lnTo>
                  <a:pt x="271" y="187"/>
                </a:lnTo>
                <a:lnTo>
                  <a:pt x="254" y="221"/>
                </a:lnTo>
                <a:lnTo>
                  <a:pt x="254" y="288"/>
                </a:lnTo>
                <a:lnTo>
                  <a:pt x="254" y="356"/>
                </a:lnTo>
                <a:lnTo>
                  <a:pt x="237" y="407"/>
                </a:lnTo>
                <a:lnTo>
                  <a:pt x="237" y="458"/>
                </a:lnTo>
                <a:lnTo>
                  <a:pt x="237" y="526"/>
                </a:lnTo>
                <a:lnTo>
                  <a:pt x="237" y="611"/>
                </a:lnTo>
                <a:lnTo>
                  <a:pt x="220" y="781"/>
                </a:lnTo>
                <a:lnTo>
                  <a:pt x="203" y="934"/>
                </a:lnTo>
                <a:lnTo>
                  <a:pt x="186" y="1002"/>
                </a:lnTo>
                <a:lnTo>
                  <a:pt x="169" y="1052"/>
                </a:lnTo>
                <a:lnTo>
                  <a:pt x="169" y="1069"/>
                </a:lnTo>
                <a:lnTo>
                  <a:pt x="152" y="1086"/>
                </a:lnTo>
                <a:lnTo>
                  <a:pt x="135" y="1069"/>
                </a:lnTo>
                <a:lnTo>
                  <a:pt x="118" y="1035"/>
                </a:lnTo>
                <a:lnTo>
                  <a:pt x="101" y="1002"/>
                </a:lnTo>
                <a:lnTo>
                  <a:pt x="84" y="951"/>
                </a:lnTo>
                <a:lnTo>
                  <a:pt x="84" y="883"/>
                </a:lnTo>
                <a:lnTo>
                  <a:pt x="84" y="849"/>
                </a:lnTo>
                <a:lnTo>
                  <a:pt x="84" y="798"/>
                </a:lnTo>
                <a:lnTo>
                  <a:pt x="101" y="713"/>
                </a:lnTo>
                <a:lnTo>
                  <a:pt x="101" y="628"/>
                </a:lnTo>
                <a:lnTo>
                  <a:pt x="101" y="543"/>
                </a:lnTo>
                <a:lnTo>
                  <a:pt x="101" y="441"/>
                </a:lnTo>
                <a:lnTo>
                  <a:pt x="101" y="356"/>
                </a:lnTo>
                <a:lnTo>
                  <a:pt x="84" y="288"/>
                </a:lnTo>
                <a:lnTo>
                  <a:pt x="84" y="221"/>
                </a:lnTo>
                <a:lnTo>
                  <a:pt x="67" y="170"/>
                </a:lnTo>
                <a:lnTo>
                  <a:pt x="50" y="119"/>
                </a:lnTo>
                <a:lnTo>
                  <a:pt x="34" y="102"/>
                </a:lnTo>
                <a:lnTo>
                  <a:pt x="17" y="68"/>
                </a:lnTo>
                <a:lnTo>
                  <a:pt x="0" y="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pic>
        <p:nvPicPr>
          <p:cNvPr id="31777" name="Picture 3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7246" y="538480"/>
            <a:ext cx="1202267" cy="683684"/>
          </a:xfrm>
          <a:prstGeom prst="rect">
            <a:avLst/>
          </a:prstGeom>
          <a:noFill/>
          <a:ln w="9525"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3" grpId="0"/>
      <p:bldP spid="24" grpId="0"/>
      <p:bldP spid="25" grpId="0"/>
      <p:bldP spid="2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roup 47"/>
          <p:cNvGraphicFramePr>
            <a:graphicFrameLocks noGrp="1"/>
          </p:cNvGraphicFramePr>
          <p:nvPr/>
        </p:nvGraphicFramePr>
        <p:xfrm>
          <a:off x="7304617" y="1350433"/>
          <a:ext cx="3454400" cy="3454400"/>
        </p:xfrm>
        <a:graphic>
          <a:graphicData uri="http://schemas.openxmlformats.org/drawingml/2006/table">
            <a:tbl>
              <a:tblPr/>
              <a:tblGrid>
                <a:gridCol w="1712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18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189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54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58000" y="4878917"/>
            <a:ext cx="4459817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书写指导：“米”末笔捺变点；“子”的横从竖中线左侧起笔，写在横中线上。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62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籽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zǐ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7665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 草籽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2"/>
          <p:cNvSpPr/>
          <p:nvPr/>
        </p:nvSpPr>
        <p:spPr>
          <a:xfrm>
            <a:off x="7965017" y="2561167"/>
            <a:ext cx="258233" cy="300567"/>
          </a:xfrm>
          <a:custGeom>
            <a:avLst/>
            <a:gdLst>
              <a:gd name="txL" fmla="*/ 0 w 305"/>
              <a:gd name="txT" fmla="*/ 0 h 355"/>
              <a:gd name="txR" fmla="*/ 305 w 305"/>
              <a:gd name="txB" fmla="*/ 355 h 35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355">
                <a:moveTo>
                  <a:pt x="288" y="254"/>
                </a:moveTo>
                <a:lnTo>
                  <a:pt x="288" y="304"/>
                </a:lnTo>
                <a:lnTo>
                  <a:pt x="271" y="321"/>
                </a:lnTo>
                <a:lnTo>
                  <a:pt x="254" y="338"/>
                </a:lnTo>
                <a:lnTo>
                  <a:pt x="237" y="355"/>
                </a:lnTo>
                <a:lnTo>
                  <a:pt x="220" y="338"/>
                </a:lnTo>
                <a:lnTo>
                  <a:pt x="186" y="321"/>
                </a:lnTo>
                <a:lnTo>
                  <a:pt x="135" y="270"/>
                </a:lnTo>
                <a:lnTo>
                  <a:pt x="101" y="203"/>
                </a:lnTo>
                <a:lnTo>
                  <a:pt x="50" y="135"/>
                </a:lnTo>
                <a:lnTo>
                  <a:pt x="17" y="85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34" y="17"/>
                </a:lnTo>
                <a:lnTo>
                  <a:pt x="50" y="0"/>
                </a:lnTo>
                <a:lnTo>
                  <a:pt x="101" y="17"/>
                </a:lnTo>
                <a:lnTo>
                  <a:pt x="186" y="34"/>
                </a:lnTo>
                <a:lnTo>
                  <a:pt x="254" y="85"/>
                </a:lnTo>
                <a:lnTo>
                  <a:pt x="288" y="135"/>
                </a:lnTo>
                <a:lnTo>
                  <a:pt x="288" y="169"/>
                </a:lnTo>
                <a:lnTo>
                  <a:pt x="305" y="220"/>
                </a:lnTo>
                <a:lnTo>
                  <a:pt x="288" y="25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05933" y="536575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组词：草籽  花籽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05933" y="5880100"/>
            <a:ext cx="610235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造句：草籽种在地里就会长出小草来。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905933" y="4853517"/>
            <a:ext cx="3149600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Z 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部首：米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905933" y="433916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1"/>
          <p:cNvSpPr/>
          <p:nvPr/>
        </p:nvSpPr>
        <p:spPr>
          <a:xfrm>
            <a:off x="7691967" y="2916767"/>
            <a:ext cx="1104900" cy="258233"/>
          </a:xfrm>
          <a:custGeom>
            <a:avLst/>
            <a:gdLst>
              <a:gd name="txL" fmla="*/ 0 w 1304"/>
              <a:gd name="txT" fmla="*/ 0 h 305"/>
              <a:gd name="txR" fmla="*/ 1304 w 1304"/>
              <a:gd name="txB" fmla="*/ 305 h 30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304" h="305">
                <a:moveTo>
                  <a:pt x="1169" y="119"/>
                </a:moveTo>
                <a:lnTo>
                  <a:pt x="1135" y="119"/>
                </a:lnTo>
                <a:lnTo>
                  <a:pt x="1084" y="119"/>
                </a:lnTo>
                <a:lnTo>
                  <a:pt x="1033" y="136"/>
                </a:lnTo>
                <a:lnTo>
                  <a:pt x="965" y="153"/>
                </a:lnTo>
                <a:lnTo>
                  <a:pt x="898" y="153"/>
                </a:lnTo>
                <a:lnTo>
                  <a:pt x="830" y="169"/>
                </a:lnTo>
                <a:lnTo>
                  <a:pt x="745" y="186"/>
                </a:lnTo>
                <a:lnTo>
                  <a:pt x="661" y="203"/>
                </a:lnTo>
                <a:lnTo>
                  <a:pt x="559" y="237"/>
                </a:lnTo>
                <a:lnTo>
                  <a:pt x="474" y="254"/>
                </a:lnTo>
                <a:lnTo>
                  <a:pt x="406" y="271"/>
                </a:lnTo>
                <a:lnTo>
                  <a:pt x="339" y="271"/>
                </a:lnTo>
                <a:lnTo>
                  <a:pt x="288" y="288"/>
                </a:lnTo>
                <a:lnTo>
                  <a:pt x="254" y="288"/>
                </a:lnTo>
                <a:lnTo>
                  <a:pt x="220" y="305"/>
                </a:lnTo>
                <a:lnTo>
                  <a:pt x="203" y="305"/>
                </a:lnTo>
                <a:lnTo>
                  <a:pt x="169" y="288"/>
                </a:lnTo>
                <a:lnTo>
                  <a:pt x="135" y="288"/>
                </a:lnTo>
                <a:lnTo>
                  <a:pt x="84" y="254"/>
                </a:lnTo>
                <a:lnTo>
                  <a:pt x="51" y="220"/>
                </a:lnTo>
                <a:lnTo>
                  <a:pt x="17" y="203"/>
                </a:lnTo>
                <a:lnTo>
                  <a:pt x="0" y="186"/>
                </a:lnTo>
                <a:lnTo>
                  <a:pt x="17" y="169"/>
                </a:lnTo>
                <a:lnTo>
                  <a:pt x="51" y="169"/>
                </a:lnTo>
                <a:lnTo>
                  <a:pt x="84" y="153"/>
                </a:lnTo>
                <a:lnTo>
                  <a:pt x="135" y="153"/>
                </a:lnTo>
                <a:lnTo>
                  <a:pt x="203" y="136"/>
                </a:lnTo>
                <a:lnTo>
                  <a:pt x="305" y="119"/>
                </a:lnTo>
                <a:lnTo>
                  <a:pt x="406" y="119"/>
                </a:lnTo>
                <a:lnTo>
                  <a:pt x="525" y="102"/>
                </a:lnTo>
                <a:lnTo>
                  <a:pt x="644" y="68"/>
                </a:lnTo>
                <a:lnTo>
                  <a:pt x="779" y="51"/>
                </a:lnTo>
                <a:lnTo>
                  <a:pt x="898" y="34"/>
                </a:lnTo>
                <a:lnTo>
                  <a:pt x="999" y="17"/>
                </a:lnTo>
                <a:lnTo>
                  <a:pt x="1067" y="0"/>
                </a:lnTo>
                <a:lnTo>
                  <a:pt x="1135" y="0"/>
                </a:lnTo>
                <a:lnTo>
                  <a:pt x="1186" y="0"/>
                </a:lnTo>
                <a:lnTo>
                  <a:pt x="1253" y="17"/>
                </a:lnTo>
                <a:lnTo>
                  <a:pt x="1270" y="17"/>
                </a:lnTo>
                <a:lnTo>
                  <a:pt x="1287" y="34"/>
                </a:lnTo>
                <a:lnTo>
                  <a:pt x="1304" y="68"/>
                </a:lnTo>
                <a:lnTo>
                  <a:pt x="1287" y="68"/>
                </a:lnTo>
                <a:lnTo>
                  <a:pt x="1270" y="85"/>
                </a:lnTo>
                <a:lnTo>
                  <a:pt x="1220" y="102"/>
                </a:lnTo>
                <a:lnTo>
                  <a:pt x="1169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9" name="Freeform 33"/>
          <p:cNvSpPr/>
          <p:nvPr/>
        </p:nvSpPr>
        <p:spPr>
          <a:xfrm>
            <a:off x="8566151" y="2417233"/>
            <a:ext cx="273049" cy="400051"/>
          </a:xfrm>
          <a:custGeom>
            <a:avLst/>
            <a:gdLst>
              <a:gd name="txL" fmla="*/ 0 w 322"/>
              <a:gd name="txT" fmla="*/ 0 h 473"/>
              <a:gd name="txR" fmla="*/ 322 w 322"/>
              <a:gd name="txB" fmla="*/ 473 h 473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22" h="473">
                <a:moveTo>
                  <a:pt x="0" y="473"/>
                </a:moveTo>
                <a:lnTo>
                  <a:pt x="0" y="456"/>
                </a:lnTo>
                <a:lnTo>
                  <a:pt x="0" y="423"/>
                </a:lnTo>
                <a:lnTo>
                  <a:pt x="17" y="406"/>
                </a:lnTo>
                <a:lnTo>
                  <a:pt x="34" y="355"/>
                </a:lnTo>
                <a:lnTo>
                  <a:pt x="85" y="254"/>
                </a:lnTo>
                <a:lnTo>
                  <a:pt x="136" y="152"/>
                </a:lnTo>
                <a:lnTo>
                  <a:pt x="153" y="118"/>
                </a:lnTo>
                <a:lnTo>
                  <a:pt x="153" y="85"/>
                </a:lnTo>
                <a:lnTo>
                  <a:pt x="153" y="51"/>
                </a:lnTo>
                <a:lnTo>
                  <a:pt x="136" y="34"/>
                </a:lnTo>
                <a:lnTo>
                  <a:pt x="119" y="17"/>
                </a:lnTo>
                <a:lnTo>
                  <a:pt x="136" y="0"/>
                </a:lnTo>
                <a:lnTo>
                  <a:pt x="153" y="0"/>
                </a:lnTo>
                <a:lnTo>
                  <a:pt x="204" y="0"/>
                </a:lnTo>
                <a:lnTo>
                  <a:pt x="237" y="17"/>
                </a:lnTo>
                <a:lnTo>
                  <a:pt x="271" y="51"/>
                </a:lnTo>
                <a:lnTo>
                  <a:pt x="305" y="85"/>
                </a:lnTo>
                <a:lnTo>
                  <a:pt x="322" y="102"/>
                </a:lnTo>
                <a:lnTo>
                  <a:pt x="322" y="118"/>
                </a:lnTo>
                <a:lnTo>
                  <a:pt x="322" y="135"/>
                </a:lnTo>
                <a:lnTo>
                  <a:pt x="305" y="169"/>
                </a:lnTo>
                <a:lnTo>
                  <a:pt x="288" y="203"/>
                </a:lnTo>
                <a:lnTo>
                  <a:pt x="254" y="237"/>
                </a:lnTo>
                <a:lnTo>
                  <a:pt x="187" y="338"/>
                </a:lnTo>
                <a:lnTo>
                  <a:pt x="136" y="372"/>
                </a:lnTo>
                <a:lnTo>
                  <a:pt x="102" y="406"/>
                </a:lnTo>
                <a:lnTo>
                  <a:pt x="68" y="439"/>
                </a:lnTo>
                <a:lnTo>
                  <a:pt x="34" y="456"/>
                </a:lnTo>
                <a:lnTo>
                  <a:pt x="17" y="473"/>
                </a:lnTo>
                <a:lnTo>
                  <a:pt x="0" y="47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0" name="Freeform 36"/>
          <p:cNvSpPr/>
          <p:nvPr/>
        </p:nvSpPr>
        <p:spPr>
          <a:xfrm>
            <a:off x="8940800" y="2317751"/>
            <a:ext cx="889000" cy="586316"/>
          </a:xfrm>
          <a:custGeom>
            <a:avLst/>
            <a:gdLst>
              <a:gd name="txL" fmla="*/ 0 w 1050"/>
              <a:gd name="txT" fmla="*/ 0 h 693"/>
              <a:gd name="txR" fmla="*/ 1050 w 1050"/>
              <a:gd name="txB" fmla="*/ 693 h 69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50" h="693">
                <a:moveTo>
                  <a:pt x="830" y="355"/>
                </a:moveTo>
                <a:lnTo>
                  <a:pt x="779" y="405"/>
                </a:lnTo>
                <a:lnTo>
                  <a:pt x="694" y="473"/>
                </a:lnTo>
                <a:lnTo>
                  <a:pt x="576" y="574"/>
                </a:lnTo>
                <a:lnTo>
                  <a:pt x="440" y="693"/>
                </a:lnTo>
                <a:lnTo>
                  <a:pt x="406" y="625"/>
                </a:lnTo>
                <a:lnTo>
                  <a:pt x="491" y="524"/>
                </a:lnTo>
                <a:lnTo>
                  <a:pt x="559" y="439"/>
                </a:lnTo>
                <a:lnTo>
                  <a:pt x="627" y="355"/>
                </a:lnTo>
                <a:lnTo>
                  <a:pt x="677" y="304"/>
                </a:lnTo>
                <a:lnTo>
                  <a:pt x="711" y="253"/>
                </a:lnTo>
                <a:lnTo>
                  <a:pt x="728" y="220"/>
                </a:lnTo>
                <a:lnTo>
                  <a:pt x="745" y="186"/>
                </a:lnTo>
                <a:lnTo>
                  <a:pt x="745" y="169"/>
                </a:lnTo>
                <a:lnTo>
                  <a:pt x="728" y="152"/>
                </a:lnTo>
                <a:lnTo>
                  <a:pt x="711" y="152"/>
                </a:lnTo>
                <a:lnTo>
                  <a:pt x="677" y="152"/>
                </a:lnTo>
                <a:lnTo>
                  <a:pt x="627" y="169"/>
                </a:lnTo>
                <a:lnTo>
                  <a:pt x="542" y="203"/>
                </a:lnTo>
                <a:lnTo>
                  <a:pt x="440" y="236"/>
                </a:lnTo>
                <a:lnTo>
                  <a:pt x="322" y="287"/>
                </a:lnTo>
                <a:lnTo>
                  <a:pt x="237" y="304"/>
                </a:lnTo>
                <a:lnTo>
                  <a:pt x="186" y="321"/>
                </a:lnTo>
                <a:lnTo>
                  <a:pt x="152" y="321"/>
                </a:lnTo>
                <a:lnTo>
                  <a:pt x="101" y="321"/>
                </a:lnTo>
                <a:lnTo>
                  <a:pt x="84" y="304"/>
                </a:lnTo>
                <a:lnTo>
                  <a:pt x="51" y="270"/>
                </a:lnTo>
                <a:lnTo>
                  <a:pt x="17" y="236"/>
                </a:lnTo>
                <a:lnTo>
                  <a:pt x="0" y="220"/>
                </a:lnTo>
                <a:lnTo>
                  <a:pt x="0" y="203"/>
                </a:lnTo>
                <a:lnTo>
                  <a:pt x="0" y="186"/>
                </a:lnTo>
                <a:lnTo>
                  <a:pt x="34" y="169"/>
                </a:lnTo>
                <a:lnTo>
                  <a:pt x="51" y="152"/>
                </a:lnTo>
                <a:lnTo>
                  <a:pt x="68" y="152"/>
                </a:lnTo>
                <a:lnTo>
                  <a:pt x="101" y="152"/>
                </a:lnTo>
                <a:lnTo>
                  <a:pt x="135" y="152"/>
                </a:lnTo>
                <a:lnTo>
                  <a:pt x="186" y="152"/>
                </a:lnTo>
                <a:lnTo>
                  <a:pt x="254" y="152"/>
                </a:lnTo>
                <a:lnTo>
                  <a:pt x="339" y="135"/>
                </a:lnTo>
                <a:lnTo>
                  <a:pt x="440" y="101"/>
                </a:lnTo>
                <a:lnTo>
                  <a:pt x="542" y="84"/>
                </a:lnTo>
                <a:lnTo>
                  <a:pt x="627" y="51"/>
                </a:lnTo>
                <a:lnTo>
                  <a:pt x="677" y="34"/>
                </a:lnTo>
                <a:lnTo>
                  <a:pt x="694" y="17"/>
                </a:lnTo>
                <a:lnTo>
                  <a:pt x="745" y="0"/>
                </a:lnTo>
                <a:lnTo>
                  <a:pt x="762" y="0"/>
                </a:lnTo>
                <a:lnTo>
                  <a:pt x="779" y="0"/>
                </a:lnTo>
                <a:lnTo>
                  <a:pt x="813" y="17"/>
                </a:lnTo>
                <a:lnTo>
                  <a:pt x="847" y="34"/>
                </a:lnTo>
                <a:lnTo>
                  <a:pt x="881" y="51"/>
                </a:lnTo>
                <a:lnTo>
                  <a:pt x="932" y="84"/>
                </a:lnTo>
                <a:lnTo>
                  <a:pt x="982" y="118"/>
                </a:lnTo>
                <a:lnTo>
                  <a:pt x="1016" y="135"/>
                </a:lnTo>
                <a:lnTo>
                  <a:pt x="1033" y="169"/>
                </a:lnTo>
                <a:lnTo>
                  <a:pt x="1050" y="169"/>
                </a:lnTo>
                <a:lnTo>
                  <a:pt x="1016" y="203"/>
                </a:lnTo>
                <a:lnTo>
                  <a:pt x="999" y="220"/>
                </a:lnTo>
                <a:lnTo>
                  <a:pt x="982" y="220"/>
                </a:lnTo>
                <a:lnTo>
                  <a:pt x="948" y="236"/>
                </a:lnTo>
                <a:lnTo>
                  <a:pt x="915" y="270"/>
                </a:lnTo>
                <a:lnTo>
                  <a:pt x="881" y="304"/>
                </a:lnTo>
                <a:lnTo>
                  <a:pt x="830" y="35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1" name="Freeform 37"/>
          <p:cNvSpPr/>
          <p:nvPr/>
        </p:nvSpPr>
        <p:spPr>
          <a:xfrm>
            <a:off x="9010651" y="2789767"/>
            <a:ext cx="516467" cy="1602317"/>
          </a:xfrm>
          <a:custGeom>
            <a:avLst/>
            <a:gdLst>
              <a:gd name="txL" fmla="*/ 0 w 610"/>
              <a:gd name="txT" fmla="*/ 0 h 1893"/>
              <a:gd name="txR" fmla="*/ 610 w 610"/>
              <a:gd name="txB" fmla="*/ 1893 h 1893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10" h="1893">
                <a:moveTo>
                  <a:pt x="136" y="1606"/>
                </a:moveTo>
                <a:lnTo>
                  <a:pt x="68" y="1555"/>
                </a:lnTo>
                <a:lnTo>
                  <a:pt x="17" y="1504"/>
                </a:lnTo>
                <a:lnTo>
                  <a:pt x="0" y="1487"/>
                </a:lnTo>
                <a:lnTo>
                  <a:pt x="0" y="1470"/>
                </a:lnTo>
                <a:lnTo>
                  <a:pt x="17" y="1453"/>
                </a:lnTo>
                <a:lnTo>
                  <a:pt x="51" y="1470"/>
                </a:lnTo>
                <a:lnTo>
                  <a:pt x="102" y="1470"/>
                </a:lnTo>
                <a:lnTo>
                  <a:pt x="170" y="1487"/>
                </a:lnTo>
                <a:lnTo>
                  <a:pt x="221" y="1521"/>
                </a:lnTo>
                <a:lnTo>
                  <a:pt x="272" y="1521"/>
                </a:lnTo>
                <a:lnTo>
                  <a:pt x="305" y="1538"/>
                </a:lnTo>
                <a:lnTo>
                  <a:pt x="322" y="1521"/>
                </a:lnTo>
                <a:lnTo>
                  <a:pt x="356" y="1521"/>
                </a:lnTo>
                <a:lnTo>
                  <a:pt x="373" y="1487"/>
                </a:lnTo>
                <a:lnTo>
                  <a:pt x="390" y="1470"/>
                </a:lnTo>
                <a:lnTo>
                  <a:pt x="390" y="1420"/>
                </a:lnTo>
                <a:lnTo>
                  <a:pt x="407" y="1352"/>
                </a:lnTo>
                <a:lnTo>
                  <a:pt x="424" y="1284"/>
                </a:lnTo>
                <a:lnTo>
                  <a:pt x="424" y="1183"/>
                </a:lnTo>
                <a:lnTo>
                  <a:pt x="424" y="1082"/>
                </a:lnTo>
                <a:lnTo>
                  <a:pt x="441" y="980"/>
                </a:lnTo>
                <a:lnTo>
                  <a:pt x="441" y="862"/>
                </a:lnTo>
                <a:lnTo>
                  <a:pt x="407" y="626"/>
                </a:lnTo>
                <a:lnTo>
                  <a:pt x="390" y="389"/>
                </a:lnTo>
                <a:lnTo>
                  <a:pt x="356" y="288"/>
                </a:lnTo>
                <a:lnTo>
                  <a:pt x="322" y="203"/>
                </a:lnTo>
                <a:lnTo>
                  <a:pt x="288" y="136"/>
                </a:lnTo>
                <a:lnTo>
                  <a:pt x="255" y="102"/>
                </a:lnTo>
                <a:lnTo>
                  <a:pt x="221" y="68"/>
                </a:lnTo>
                <a:lnTo>
                  <a:pt x="187" y="51"/>
                </a:lnTo>
                <a:lnTo>
                  <a:pt x="170" y="34"/>
                </a:lnTo>
                <a:lnTo>
                  <a:pt x="170" y="17"/>
                </a:lnTo>
                <a:lnTo>
                  <a:pt x="187" y="0"/>
                </a:lnTo>
                <a:lnTo>
                  <a:pt x="221" y="0"/>
                </a:lnTo>
                <a:lnTo>
                  <a:pt x="255" y="0"/>
                </a:lnTo>
                <a:lnTo>
                  <a:pt x="305" y="17"/>
                </a:lnTo>
                <a:lnTo>
                  <a:pt x="339" y="34"/>
                </a:lnTo>
                <a:lnTo>
                  <a:pt x="390" y="85"/>
                </a:lnTo>
                <a:lnTo>
                  <a:pt x="424" y="136"/>
                </a:lnTo>
                <a:lnTo>
                  <a:pt x="475" y="186"/>
                </a:lnTo>
                <a:lnTo>
                  <a:pt x="509" y="271"/>
                </a:lnTo>
                <a:lnTo>
                  <a:pt x="543" y="355"/>
                </a:lnTo>
                <a:lnTo>
                  <a:pt x="560" y="457"/>
                </a:lnTo>
                <a:lnTo>
                  <a:pt x="576" y="575"/>
                </a:lnTo>
                <a:lnTo>
                  <a:pt x="593" y="693"/>
                </a:lnTo>
                <a:lnTo>
                  <a:pt x="593" y="828"/>
                </a:lnTo>
                <a:lnTo>
                  <a:pt x="610" y="1099"/>
                </a:lnTo>
                <a:lnTo>
                  <a:pt x="593" y="1234"/>
                </a:lnTo>
                <a:lnTo>
                  <a:pt x="593" y="1352"/>
                </a:lnTo>
                <a:lnTo>
                  <a:pt x="576" y="1453"/>
                </a:lnTo>
                <a:lnTo>
                  <a:pt x="576" y="1555"/>
                </a:lnTo>
                <a:lnTo>
                  <a:pt x="543" y="1639"/>
                </a:lnTo>
                <a:lnTo>
                  <a:pt x="526" y="1707"/>
                </a:lnTo>
                <a:lnTo>
                  <a:pt x="492" y="1758"/>
                </a:lnTo>
                <a:lnTo>
                  <a:pt x="475" y="1808"/>
                </a:lnTo>
                <a:lnTo>
                  <a:pt x="441" y="1859"/>
                </a:lnTo>
                <a:lnTo>
                  <a:pt x="407" y="1876"/>
                </a:lnTo>
                <a:lnTo>
                  <a:pt x="373" y="1893"/>
                </a:lnTo>
                <a:lnTo>
                  <a:pt x="356" y="1893"/>
                </a:lnTo>
                <a:lnTo>
                  <a:pt x="322" y="1893"/>
                </a:lnTo>
                <a:lnTo>
                  <a:pt x="305" y="1876"/>
                </a:lnTo>
                <a:lnTo>
                  <a:pt x="305" y="1842"/>
                </a:lnTo>
                <a:lnTo>
                  <a:pt x="305" y="1808"/>
                </a:lnTo>
                <a:lnTo>
                  <a:pt x="288" y="1758"/>
                </a:lnTo>
                <a:lnTo>
                  <a:pt x="255" y="1724"/>
                </a:lnTo>
                <a:lnTo>
                  <a:pt x="204" y="1673"/>
                </a:lnTo>
                <a:lnTo>
                  <a:pt x="136" y="160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2" name="Freeform 38"/>
          <p:cNvSpPr/>
          <p:nvPr/>
        </p:nvSpPr>
        <p:spPr>
          <a:xfrm>
            <a:off x="8682567" y="3003551"/>
            <a:ext cx="1492251" cy="285749"/>
          </a:xfrm>
          <a:custGeom>
            <a:avLst/>
            <a:gdLst>
              <a:gd name="txL" fmla="*/ 0 w 1762"/>
              <a:gd name="txT" fmla="*/ 0 h 338"/>
              <a:gd name="txR" fmla="*/ 1762 w 1762"/>
              <a:gd name="txB" fmla="*/ 338 h 3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762" h="338">
                <a:moveTo>
                  <a:pt x="101" y="304"/>
                </a:moveTo>
                <a:lnTo>
                  <a:pt x="68" y="304"/>
                </a:lnTo>
                <a:lnTo>
                  <a:pt x="34" y="287"/>
                </a:lnTo>
                <a:lnTo>
                  <a:pt x="17" y="270"/>
                </a:lnTo>
                <a:lnTo>
                  <a:pt x="0" y="253"/>
                </a:lnTo>
                <a:lnTo>
                  <a:pt x="17" y="253"/>
                </a:lnTo>
                <a:lnTo>
                  <a:pt x="34" y="236"/>
                </a:lnTo>
                <a:lnTo>
                  <a:pt x="68" y="236"/>
                </a:lnTo>
                <a:lnTo>
                  <a:pt x="118" y="220"/>
                </a:lnTo>
                <a:lnTo>
                  <a:pt x="186" y="203"/>
                </a:lnTo>
                <a:lnTo>
                  <a:pt x="254" y="203"/>
                </a:lnTo>
                <a:lnTo>
                  <a:pt x="339" y="186"/>
                </a:lnTo>
                <a:lnTo>
                  <a:pt x="694" y="118"/>
                </a:lnTo>
                <a:lnTo>
                  <a:pt x="1050" y="67"/>
                </a:lnTo>
                <a:lnTo>
                  <a:pt x="1118" y="51"/>
                </a:lnTo>
                <a:lnTo>
                  <a:pt x="1203" y="34"/>
                </a:lnTo>
                <a:lnTo>
                  <a:pt x="1270" y="17"/>
                </a:lnTo>
                <a:lnTo>
                  <a:pt x="1321" y="17"/>
                </a:lnTo>
                <a:lnTo>
                  <a:pt x="1372" y="0"/>
                </a:lnTo>
                <a:lnTo>
                  <a:pt x="1423" y="0"/>
                </a:lnTo>
                <a:lnTo>
                  <a:pt x="1457" y="0"/>
                </a:lnTo>
                <a:lnTo>
                  <a:pt x="1474" y="0"/>
                </a:lnTo>
                <a:lnTo>
                  <a:pt x="1525" y="0"/>
                </a:lnTo>
                <a:lnTo>
                  <a:pt x="1575" y="17"/>
                </a:lnTo>
                <a:lnTo>
                  <a:pt x="1660" y="67"/>
                </a:lnTo>
                <a:lnTo>
                  <a:pt x="1711" y="84"/>
                </a:lnTo>
                <a:lnTo>
                  <a:pt x="1728" y="118"/>
                </a:lnTo>
                <a:lnTo>
                  <a:pt x="1745" y="135"/>
                </a:lnTo>
                <a:lnTo>
                  <a:pt x="1762" y="152"/>
                </a:lnTo>
                <a:lnTo>
                  <a:pt x="1762" y="169"/>
                </a:lnTo>
                <a:lnTo>
                  <a:pt x="1728" y="169"/>
                </a:lnTo>
                <a:lnTo>
                  <a:pt x="1711" y="186"/>
                </a:lnTo>
                <a:lnTo>
                  <a:pt x="1660" y="186"/>
                </a:lnTo>
                <a:lnTo>
                  <a:pt x="1609" y="186"/>
                </a:lnTo>
                <a:lnTo>
                  <a:pt x="1542" y="186"/>
                </a:lnTo>
                <a:lnTo>
                  <a:pt x="1457" y="203"/>
                </a:lnTo>
                <a:lnTo>
                  <a:pt x="1372" y="203"/>
                </a:lnTo>
                <a:lnTo>
                  <a:pt x="1186" y="203"/>
                </a:lnTo>
                <a:lnTo>
                  <a:pt x="999" y="220"/>
                </a:lnTo>
                <a:lnTo>
                  <a:pt x="813" y="236"/>
                </a:lnTo>
                <a:lnTo>
                  <a:pt x="661" y="253"/>
                </a:lnTo>
                <a:lnTo>
                  <a:pt x="576" y="270"/>
                </a:lnTo>
                <a:lnTo>
                  <a:pt x="491" y="287"/>
                </a:lnTo>
                <a:lnTo>
                  <a:pt x="440" y="304"/>
                </a:lnTo>
                <a:lnTo>
                  <a:pt x="389" y="321"/>
                </a:lnTo>
                <a:lnTo>
                  <a:pt x="339" y="321"/>
                </a:lnTo>
                <a:lnTo>
                  <a:pt x="305" y="321"/>
                </a:lnTo>
                <a:lnTo>
                  <a:pt x="288" y="338"/>
                </a:lnTo>
                <a:lnTo>
                  <a:pt x="271" y="338"/>
                </a:lnTo>
                <a:lnTo>
                  <a:pt x="237" y="338"/>
                </a:lnTo>
                <a:lnTo>
                  <a:pt x="186" y="321"/>
                </a:lnTo>
                <a:lnTo>
                  <a:pt x="101" y="30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3" name="Freeform 30"/>
          <p:cNvSpPr/>
          <p:nvPr/>
        </p:nvSpPr>
        <p:spPr>
          <a:xfrm>
            <a:off x="8295217" y="2002367"/>
            <a:ext cx="228600" cy="2302933"/>
          </a:xfrm>
          <a:custGeom>
            <a:avLst/>
            <a:gdLst>
              <a:gd name="txL" fmla="*/ 0 w 271"/>
              <a:gd name="txT" fmla="*/ 0 h 2720"/>
              <a:gd name="txR" fmla="*/ 271 w 271"/>
              <a:gd name="txB" fmla="*/ 2720 h 272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" h="2720">
                <a:moveTo>
                  <a:pt x="238" y="406"/>
                </a:moveTo>
                <a:lnTo>
                  <a:pt x="238" y="490"/>
                </a:lnTo>
                <a:lnTo>
                  <a:pt x="238" y="608"/>
                </a:lnTo>
                <a:lnTo>
                  <a:pt x="221" y="727"/>
                </a:lnTo>
                <a:lnTo>
                  <a:pt x="221" y="879"/>
                </a:lnTo>
                <a:lnTo>
                  <a:pt x="221" y="1048"/>
                </a:lnTo>
                <a:lnTo>
                  <a:pt x="204" y="1234"/>
                </a:lnTo>
                <a:lnTo>
                  <a:pt x="204" y="1436"/>
                </a:lnTo>
                <a:lnTo>
                  <a:pt x="204" y="1656"/>
                </a:lnTo>
                <a:lnTo>
                  <a:pt x="187" y="1892"/>
                </a:lnTo>
                <a:lnTo>
                  <a:pt x="187" y="2095"/>
                </a:lnTo>
                <a:lnTo>
                  <a:pt x="187" y="2264"/>
                </a:lnTo>
                <a:lnTo>
                  <a:pt x="170" y="2416"/>
                </a:lnTo>
                <a:lnTo>
                  <a:pt x="170" y="2484"/>
                </a:lnTo>
                <a:lnTo>
                  <a:pt x="170" y="2551"/>
                </a:lnTo>
                <a:lnTo>
                  <a:pt x="153" y="2602"/>
                </a:lnTo>
                <a:lnTo>
                  <a:pt x="153" y="2636"/>
                </a:lnTo>
                <a:lnTo>
                  <a:pt x="153" y="2670"/>
                </a:lnTo>
                <a:lnTo>
                  <a:pt x="153" y="2703"/>
                </a:lnTo>
                <a:lnTo>
                  <a:pt x="136" y="2703"/>
                </a:lnTo>
                <a:lnTo>
                  <a:pt x="136" y="2720"/>
                </a:lnTo>
                <a:lnTo>
                  <a:pt x="119" y="2703"/>
                </a:lnTo>
                <a:lnTo>
                  <a:pt x="102" y="2687"/>
                </a:lnTo>
                <a:lnTo>
                  <a:pt x="68" y="2653"/>
                </a:lnTo>
                <a:lnTo>
                  <a:pt x="51" y="2602"/>
                </a:lnTo>
                <a:lnTo>
                  <a:pt x="34" y="2551"/>
                </a:lnTo>
                <a:lnTo>
                  <a:pt x="17" y="2518"/>
                </a:lnTo>
                <a:lnTo>
                  <a:pt x="0" y="2450"/>
                </a:lnTo>
                <a:lnTo>
                  <a:pt x="0" y="2416"/>
                </a:lnTo>
                <a:lnTo>
                  <a:pt x="17" y="2366"/>
                </a:lnTo>
                <a:lnTo>
                  <a:pt x="17" y="2298"/>
                </a:lnTo>
                <a:lnTo>
                  <a:pt x="34" y="2213"/>
                </a:lnTo>
                <a:lnTo>
                  <a:pt x="34" y="2163"/>
                </a:lnTo>
                <a:lnTo>
                  <a:pt x="34" y="2112"/>
                </a:lnTo>
                <a:lnTo>
                  <a:pt x="51" y="2045"/>
                </a:lnTo>
                <a:lnTo>
                  <a:pt x="51" y="1960"/>
                </a:lnTo>
                <a:lnTo>
                  <a:pt x="51" y="1892"/>
                </a:lnTo>
                <a:lnTo>
                  <a:pt x="68" y="1791"/>
                </a:lnTo>
                <a:lnTo>
                  <a:pt x="68" y="1690"/>
                </a:lnTo>
                <a:lnTo>
                  <a:pt x="68" y="1588"/>
                </a:lnTo>
                <a:lnTo>
                  <a:pt x="85" y="1369"/>
                </a:lnTo>
                <a:lnTo>
                  <a:pt x="85" y="1166"/>
                </a:lnTo>
                <a:lnTo>
                  <a:pt x="102" y="760"/>
                </a:lnTo>
                <a:lnTo>
                  <a:pt x="102" y="676"/>
                </a:lnTo>
                <a:lnTo>
                  <a:pt x="102" y="592"/>
                </a:lnTo>
                <a:lnTo>
                  <a:pt x="102" y="507"/>
                </a:lnTo>
                <a:lnTo>
                  <a:pt x="102" y="439"/>
                </a:lnTo>
                <a:lnTo>
                  <a:pt x="102" y="389"/>
                </a:lnTo>
                <a:lnTo>
                  <a:pt x="102" y="338"/>
                </a:lnTo>
                <a:lnTo>
                  <a:pt x="85" y="287"/>
                </a:lnTo>
                <a:lnTo>
                  <a:pt x="85" y="254"/>
                </a:lnTo>
                <a:lnTo>
                  <a:pt x="68" y="186"/>
                </a:lnTo>
                <a:lnTo>
                  <a:pt x="68" y="135"/>
                </a:lnTo>
                <a:lnTo>
                  <a:pt x="51" y="102"/>
                </a:lnTo>
                <a:lnTo>
                  <a:pt x="34" y="85"/>
                </a:lnTo>
                <a:lnTo>
                  <a:pt x="17" y="68"/>
                </a:lnTo>
                <a:lnTo>
                  <a:pt x="17" y="51"/>
                </a:lnTo>
                <a:lnTo>
                  <a:pt x="34" y="17"/>
                </a:lnTo>
                <a:lnTo>
                  <a:pt x="68" y="0"/>
                </a:lnTo>
                <a:lnTo>
                  <a:pt x="102" y="17"/>
                </a:lnTo>
                <a:lnTo>
                  <a:pt x="153" y="17"/>
                </a:lnTo>
                <a:lnTo>
                  <a:pt x="204" y="34"/>
                </a:lnTo>
                <a:lnTo>
                  <a:pt x="238" y="51"/>
                </a:lnTo>
                <a:lnTo>
                  <a:pt x="254" y="68"/>
                </a:lnTo>
                <a:lnTo>
                  <a:pt x="271" y="85"/>
                </a:lnTo>
                <a:lnTo>
                  <a:pt x="271" y="135"/>
                </a:lnTo>
                <a:lnTo>
                  <a:pt x="271" y="169"/>
                </a:lnTo>
                <a:lnTo>
                  <a:pt x="254" y="203"/>
                </a:lnTo>
                <a:lnTo>
                  <a:pt x="254" y="254"/>
                </a:lnTo>
                <a:lnTo>
                  <a:pt x="238" y="321"/>
                </a:lnTo>
                <a:lnTo>
                  <a:pt x="238" y="40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" name="Freeform 34"/>
          <p:cNvSpPr/>
          <p:nvPr/>
        </p:nvSpPr>
        <p:spPr>
          <a:xfrm>
            <a:off x="7649633" y="3003551"/>
            <a:ext cx="789517" cy="859367"/>
          </a:xfrm>
          <a:custGeom>
            <a:avLst/>
            <a:gdLst>
              <a:gd name="txL" fmla="*/ 0 w 932"/>
              <a:gd name="txT" fmla="*/ 0 h 1014"/>
              <a:gd name="txR" fmla="*/ 932 w 932"/>
              <a:gd name="txB" fmla="*/ 1014 h 101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32" h="1014">
                <a:moveTo>
                  <a:pt x="271" y="845"/>
                </a:moveTo>
                <a:lnTo>
                  <a:pt x="220" y="895"/>
                </a:lnTo>
                <a:lnTo>
                  <a:pt x="152" y="929"/>
                </a:lnTo>
                <a:lnTo>
                  <a:pt x="119" y="963"/>
                </a:lnTo>
                <a:lnTo>
                  <a:pt x="68" y="980"/>
                </a:lnTo>
                <a:lnTo>
                  <a:pt x="51" y="997"/>
                </a:lnTo>
                <a:lnTo>
                  <a:pt x="17" y="1014"/>
                </a:lnTo>
                <a:lnTo>
                  <a:pt x="0" y="1014"/>
                </a:lnTo>
                <a:lnTo>
                  <a:pt x="0" y="997"/>
                </a:lnTo>
                <a:lnTo>
                  <a:pt x="17" y="963"/>
                </a:lnTo>
                <a:lnTo>
                  <a:pt x="51" y="946"/>
                </a:lnTo>
                <a:lnTo>
                  <a:pt x="68" y="912"/>
                </a:lnTo>
                <a:lnTo>
                  <a:pt x="119" y="878"/>
                </a:lnTo>
                <a:lnTo>
                  <a:pt x="169" y="828"/>
                </a:lnTo>
                <a:lnTo>
                  <a:pt x="220" y="777"/>
                </a:lnTo>
                <a:lnTo>
                  <a:pt x="271" y="726"/>
                </a:lnTo>
                <a:lnTo>
                  <a:pt x="339" y="659"/>
                </a:lnTo>
                <a:lnTo>
                  <a:pt x="407" y="574"/>
                </a:lnTo>
                <a:lnTo>
                  <a:pt x="491" y="473"/>
                </a:lnTo>
                <a:lnTo>
                  <a:pt x="576" y="372"/>
                </a:lnTo>
                <a:lnTo>
                  <a:pt x="661" y="270"/>
                </a:lnTo>
                <a:lnTo>
                  <a:pt x="745" y="135"/>
                </a:lnTo>
                <a:lnTo>
                  <a:pt x="830" y="0"/>
                </a:lnTo>
                <a:lnTo>
                  <a:pt x="932" y="118"/>
                </a:lnTo>
                <a:lnTo>
                  <a:pt x="847" y="253"/>
                </a:lnTo>
                <a:lnTo>
                  <a:pt x="745" y="372"/>
                </a:lnTo>
                <a:lnTo>
                  <a:pt x="661" y="473"/>
                </a:lnTo>
                <a:lnTo>
                  <a:pt x="576" y="574"/>
                </a:lnTo>
                <a:lnTo>
                  <a:pt x="491" y="659"/>
                </a:lnTo>
                <a:lnTo>
                  <a:pt x="423" y="743"/>
                </a:lnTo>
                <a:lnTo>
                  <a:pt x="339" y="794"/>
                </a:lnTo>
                <a:lnTo>
                  <a:pt x="271" y="84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4" name="Freeform 35"/>
          <p:cNvSpPr/>
          <p:nvPr/>
        </p:nvSpPr>
        <p:spPr>
          <a:xfrm>
            <a:off x="8409517" y="3331633"/>
            <a:ext cx="300567" cy="258233"/>
          </a:xfrm>
          <a:custGeom>
            <a:avLst/>
            <a:gdLst>
              <a:gd name="txL" fmla="*/ 0 w 356"/>
              <a:gd name="txT" fmla="*/ 0 h 305"/>
              <a:gd name="txR" fmla="*/ 356 w 356"/>
              <a:gd name="txB" fmla="*/ 305 h 30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56" h="305">
                <a:moveTo>
                  <a:pt x="288" y="85"/>
                </a:moveTo>
                <a:lnTo>
                  <a:pt x="322" y="119"/>
                </a:lnTo>
                <a:lnTo>
                  <a:pt x="339" y="169"/>
                </a:lnTo>
                <a:lnTo>
                  <a:pt x="356" y="203"/>
                </a:lnTo>
                <a:lnTo>
                  <a:pt x="339" y="237"/>
                </a:lnTo>
                <a:lnTo>
                  <a:pt x="322" y="271"/>
                </a:lnTo>
                <a:lnTo>
                  <a:pt x="305" y="305"/>
                </a:lnTo>
                <a:lnTo>
                  <a:pt x="288" y="305"/>
                </a:lnTo>
                <a:lnTo>
                  <a:pt x="271" y="288"/>
                </a:lnTo>
                <a:lnTo>
                  <a:pt x="254" y="271"/>
                </a:lnTo>
                <a:lnTo>
                  <a:pt x="220" y="254"/>
                </a:lnTo>
                <a:lnTo>
                  <a:pt x="186" y="220"/>
                </a:lnTo>
                <a:lnTo>
                  <a:pt x="152" y="186"/>
                </a:lnTo>
                <a:lnTo>
                  <a:pt x="102" y="136"/>
                </a:lnTo>
                <a:lnTo>
                  <a:pt x="51" y="68"/>
                </a:lnTo>
                <a:lnTo>
                  <a:pt x="0" y="0"/>
                </a:lnTo>
                <a:lnTo>
                  <a:pt x="85" y="0"/>
                </a:lnTo>
                <a:lnTo>
                  <a:pt x="169" y="17"/>
                </a:lnTo>
                <a:lnTo>
                  <a:pt x="237" y="34"/>
                </a:lnTo>
                <a:lnTo>
                  <a:pt x="288" y="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pic>
        <p:nvPicPr>
          <p:cNvPr id="31777" name="Picture 3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7246" y="538480"/>
            <a:ext cx="1202267" cy="683684"/>
          </a:xfrm>
          <a:prstGeom prst="rect">
            <a:avLst/>
          </a:prstGeom>
          <a:noFill/>
          <a:ln w="9525"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roup 47"/>
          <p:cNvGraphicFramePr>
            <a:graphicFrameLocks noGrp="1"/>
          </p:cNvGraphicFramePr>
          <p:nvPr/>
        </p:nvGraphicFramePr>
        <p:xfrm>
          <a:off x="7304617" y="1350433"/>
          <a:ext cx="3454400" cy="3454400"/>
        </p:xfrm>
        <a:graphic>
          <a:graphicData uri="http://schemas.openxmlformats.org/drawingml/2006/table">
            <a:tbl>
              <a:tblPr/>
              <a:tblGrid>
                <a:gridCol w="1712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18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189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54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91350" y="4870450"/>
            <a:ext cx="4023783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 “ 白”居上居中；“水”的竖钩在竖中线左侧。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8686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泉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00551" y="1583267"/>
            <a:ext cx="2459567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quán  </a:t>
            </a:r>
          </a:p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8689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 泉水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9"/>
          <p:cNvSpPr/>
          <p:nvPr/>
        </p:nvSpPr>
        <p:spPr>
          <a:xfrm>
            <a:off x="7816851" y="3266017"/>
            <a:ext cx="831849" cy="874183"/>
          </a:xfrm>
          <a:custGeom>
            <a:avLst/>
            <a:gdLst>
              <a:gd name="txL" fmla="*/ 0 w 983"/>
              <a:gd name="txT" fmla="*/ 0 h 1031"/>
              <a:gd name="txR" fmla="*/ 983 w 983"/>
              <a:gd name="txB" fmla="*/ 1031 h 103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83" h="1031">
                <a:moveTo>
                  <a:pt x="458" y="85"/>
                </a:moveTo>
                <a:lnTo>
                  <a:pt x="542" y="85"/>
                </a:lnTo>
                <a:lnTo>
                  <a:pt x="610" y="68"/>
                </a:lnTo>
                <a:lnTo>
                  <a:pt x="661" y="51"/>
                </a:lnTo>
                <a:lnTo>
                  <a:pt x="678" y="34"/>
                </a:lnTo>
                <a:lnTo>
                  <a:pt x="729" y="0"/>
                </a:lnTo>
                <a:lnTo>
                  <a:pt x="762" y="0"/>
                </a:lnTo>
                <a:lnTo>
                  <a:pt x="779" y="0"/>
                </a:lnTo>
                <a:lnTo>
                  <a:pt x="813" y="17"/>
                </a:lnTo>
                <a:lnTo>
                  <a:pt x="847" y="34"/>
                </a:lnTo>
                <a:lnTo>
                  <a:pt x="898" y="68"/>
                </a:lnTo>
                <a:lnTo>
                  <a:pt x="932" y="102"/>
                </a:lnTo>
                <a:lnTo>
                  <a:pt x="966" y="136"/>
                </a:lnTo>
                <a:lnTo>
                  <a:pt x="966" y="169"/>
                </a:lnTo>
                <a:lnTo>
                  <a:pt x="983" y="186"/>
                </a:lnTo>
                <a:lnTo>
                  <a:pt x="949" y="220"/>
                </a:lnTo>
                <a:lnTo>
                  <a:pt x="932" y="237"/>
                </a:lnTo>
                <a:lnTo>
                  <a:pt x="915" y="237"/>
                </a:lnTo>
                <a:lnTo>
                  <a:pt x="881" y="254"/>
                </a:lnTo>
                <a:lnTo>
                  <a:pt x="847" y="305"/>
                </a:lnTo>
                <a:lnTo>
                  <a:pt x="796" y="355"/>
                </a:lnTo>
                <a:lnTo>
                  <a:pt x="762" y="423"/>
                </a:lnTo>
                <a:lnTo>
                  <a:pt x="695" y="507"/>
                </a:lnTo>
                <a:lnTo>
                  <a:pt x="627" y="592"/>
                </a:lnTo>
                <a:lnTo>
                  <a:pt x="474" y="744"/>
                </a:lnTo>
                <a:lnTo>
                  <a:pt x="390" y="811"/>
                </a:lnTo>
                <a:lnTo>
                  <a:pt x="322" y="879"/>
                </a:lnTo>
                <a:lnTo>
                  <a:pt x="237" y="930"/>
                </a:lnTo>
                <a:lnTo>
                  <a:pt x="169" y="964"/>
                </a:lnTo>
                <a:lnTo>
                  <a:pt x="85" y="1014"/>
                </a:lnTo>
                <a:lnTo>
                  <a:pt x="34" y="1031"/>
                </a:lnTo>
                <a:lnTo>
                  <a:pt x="17" y="1031"/>
                </a:lnTo>
                <a:lnTo>
                  <a:pt x="0" y="1031"/>
                </a:lnTo>
                <a:lnTo>
                  <a:pt x="17" y="1014"/>
                </a:lnTo>
                <a:lnTo>
                  <a:pt x="17" y="997"/>
                </a:lnTo>
                <a:lnTo>
                  <a:pt x="51" y="980"/>
                </a:lnTo>
                <a:lnTo>
                  <a:pt x="102" y="930"/>
                </a:lnTo>
                <a:lnTo>
                  <a:pt x="203" y="845"/>
                </a:lnTo>
                <a:lnTo>
                  <a:pt x="288" y="761"/>
                </a:lnTo>
                <a:lnTo>
                  <a:pt x="390" y="676"/>
                </a:lnTo>
                <a:lnTo>
                  <a:pt x="458" y="558"/>
                </a:lnTo>
                <a:lnTo>
                  <a:pt x="542" y="457"/>
                </a:lnTo>
                <a:lnTo>
                  <a:pt x="593" y="355"/>
                </a:lnTo>
                <a:lnTo>
                  <a:pt x="644" y="271"/>
                </a:lnTo>
                <a:lnTo>
                  <a:pt x="661" y="220"/>
                </a:lnTo>
                <a:lnTo>
                  <a:pt x="661" y="203"/>
                </a:lnTo>
                <a:lnTo>
                  <a:pt x="627" y="203"/>
                </a:lnTo>
                <a:lnTo>
                  <a:pt x="593" y="203"/>
                </a:lnTo>
                <a:lnTo>
                  <a:pt x="525" y="203"/>
                </a:lnTo>
                <a:lnTo>
                  <a:pt x="441" y="220"/>
                </a:lnTo>
                <a:lnTo>
                  <a:pt x="356" y="237"/>
                </a:lnTo>
                <a:lnTo>
                  <a:pt x="288" y="237"/>
                </a:lnTo>
                <a:lnTo>
                  <a:pt x="237" y="237"/>
                </a:lnTo>
                <a:lnTo>
                  <a:pt x="203" y="237"/>
                </a:lnTo>
                <a:lnTo>
                  <a:pt x="169" y="220"/>
                </a:lnTo>
                <a:lnTo>
                  <a:pt x="153" y="203"/>
                </a:lnTo>
                <a:lnTo>
                  <a:pt x="153" y="153"/>
                </a:lnTo>
                <a:lnTo>
                  <a:pt x="153" y="136"/>
                </a:lnTo>
                <a:lnTo>
                  <a:pt x="153" y="119"/>
                </a:lnTo>
                <a:lnTo>
                  <a:pt x="169" y="102"/>
                </a:lnTo>
                <a:lnTo>
                  <a:pt x="203" y="102"/>
                </a:lnTo>
                <a:lnTo>
                  <a:pt x="237" y="102"/>
                </a:lnTo>
                <a:lnTo>
                  <a:pt x="288" y="102"/>
                </a:lnTo>
                <a:lnTo>
                  <a:pt x="356" y="102"/>
                </a:lnTo>
                <a:lnTo>
                  <a:pt x="458" y="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33967" y="535516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组词：泉水  泉眼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33967" y="5873750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造句：山涧的泉水很是清凉。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833967" y="4834467"/>
            <a:ext cx="33125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Q 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部首：白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833967" y="4315884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40"/>
          <p:cNvSpPr/>
          <p:nvPr/>
        </p:nvSpPr>
        <p:spPr>
          <a:xfrm>
            <a:off x="8447617" y="1837267"/>
            <a:ext cx="603249" cy="613833"/>
          </a:xfrm>
          <a:custGeom>
            <a:avLst/>
            <a:gdLst>
              <a:gd name="txL" fmla="*/ 0 w 711"/>
              <a:gd name="txT" fmla="*/ 0 h 726"/>
              <a:gd name="txR" fmla="*/ 711 w 711"/>
              <a:gd name="txB" fmla="*/ 726 h 72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11" h="726">
                <a:moveTo>
                  <a:pt x="457" y="67"/>
                </a:moveTo>
                <a:lnTo>
                  <a:pt x="440" y="34"/>
                </a:lnTo>
                <a:lnTo>
                  <a:pt x="440" y="17"/>
                </a:lnTo>
                <a:lnTo>
                  <a:pt x="457" y="0"/>
                </a:lnTo>
                <a:lnTo>
                  <a:pt x="491" y="0"/>
                </a:lnTo>
                <a:lnTo>
                  <a:pt x="525" y="0"/>
                </a:lnTo>
                <a:lnTo>
                  <a:pt x="559" y="17"/>
                </a:lnTo>
                <a:lnTo>
                  <a:pt x="592" y="34"/>
                </a:lnTo>
                <a:lnTo>
                  <a:pt x="643" y="67"/>
                </a:lnTo>
                <a:lnTo>
                  <a:pt x="677" y="84"/>
                </a:lnTo>
                <a:lnTo>
                  <a:pt x="694" y="101"/>
                </a:lnTo>
                <a:lnTo>
                  <a:pt x="711" y="135"/>
                </a:lnTo>
                <a:lnTo>
                  <a:pt x="694" y="169"/>
                </a:lnTo>
                <a:lnTo>
                  <a:pt x="677" y="220"/>
                </a:lnTo>
                <a:lnTo>
                  <a:pt x="626" y="270"/>
                </a:lnTo>
                <a:lnTo>
                  <a:pt x="576" y="338"/>
                </a:lnTo>
                <a:lnTo>
                  <a:pt x="423" y="456"/>
                </a:lnTo>
                <a:lnTo>
                  <a:pt x="271" y="591"/>
                </a:lnTo>
                <a:lnTo>
                  <a:pt x="186" y="659"/>
                </a:lnTo>
                <a:lnTo>
                  <a:pt x="118" y="693"/>
                </a:lnTo>
                <a:lnTo>
                  <a:pt x="50" y="726"/>
                </a:lnTo>
                <a:lnTo>
                  <a:pt x="0" y="726"/>
                </a:lnTo>
                <a:lnTo>
                  <a:pt x="84" y="642"/>
                </a:lnTo>
                <a:lnTo>
                  <a:pt x="152" y="541"/>
                </a:lnTo>
                <a:lnTo>
                  <a:pt x="220" y="473"/>
                </a:lnTo>
                <a:lnTo>
                  <a:pt x="288" y="405"/>
                </a:lnTo>
                <a:lnTo>
                  <a:pt x="338" y="338"/>
                </a:lnTo>
                <a:lnTo>
                  <a:pt x="372" y="287"/>
                </a:lnTo>
                <a:lnTo>
                  <a:pt x="406" y="253"/>
                </a:lnTo>
                <a:lnTo>
                  <a:pt x="423" y="203"/>
                </a:lnTo>
                <a:lnTo>
                  <a:pt x="457" y="152"/>
                </a:lnTo>
                <a:lnTo>
                  <a:pt x="474" y="118"/>
                </a:lnTo>
                <a:lnTo>
                  <a:pt x="474" y="84"/>
                </a:lnTo>
                <a:lnTo>
                  <a:pt x="457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9" name="Freeform 41"/>
          <p:cNvSpPr/>
          <p:nvPr/>
        </p:nvSpPr>
        <p:spPr>
          <a:xfrm>
            <a:off x="8261351" y="2381251"/>
            <a:ext cx="315383" cy="742949"/>
          </a:xfrm>
          <a:custGeom>
            <a:avLst/>
            <a:gdLst>
              <a:gd name="txL" fmla="*/ 0 w 373"/>
              <a:gd name="txT" fmla="*/ 0 h 879"/>
              <a:gd name="txR" fmla="*/ 373 w 373"/>
              <a:gd name="txB" fmla="*/ 879 h 87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73" h="879">
                <a:moveTo>
                  <a:pt x="34" y="118"/>
                </a:moveTo>
                <a:lnTo>
                  <a:pt x="17" y="84"/>
                </a:ln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51" y="0"/>
                </a:lnTo>
                <a:lnTo>
                  <a:pt x="102" y="17"/>
                </a:lnTo>
                <a:lnTo>
                  <a:pt x="170" y="34"/>
                </a:lnTo>
                <a:lnTo>
                  <a:pt x="254" y="51"/>
                </a:lnTo>
                <a:lnTo>
                  <a:pt x="288" y="253"/>
                </a:lnTo>
                <a:lnTo>
                  <a:pt x="322" y="422"/>
                </a:lnTo>
                <a:lnTo>
                  <a:pt x="356" y="557"/>
                </a:lnTo>
                <a:lnTo>
                  <a:pt x="373" y="676"/>
                </a:lnTo>
                <a:lnTo>
                  <a:pt x="373" y="760"/>
                </a:lnTo>
                <a:lnTo>
                  <a:pt x="373" y="828"/>
                </a:lnTo>
                <a:lnTo>
                  <a:pt x="373" y="862"/>
                </a:lnTo>
                <a:lnTo>
                  <a:pt x="356" y="879"/>
                </a:lnTo>
                <a:lnTo>
                  <a:pt x="339" y="879"/>
                </a:lnTo>
                <a:lnTo>
                  <a:pt x="322" y="862"/>
                </a:lnTo>
                <a:lnTo>
                  <a:pt x="305" y="828"/>
                </a:lnTo>
                <a:lnTo>
                  <a:pt x="288" y="794"/>
                </a:lnTo>
                <a:lnTo>
                  <a:pt x="271" y="743"/>
                </a:lnTo>
                <a:lnTo>
                  <a:pt x="237" y="693"/>
                </a:lnTo>
                <a:lnTo>
                  <a:pt x="221" y="608"/>
                </a:lnTo>
                <a:lnTo>
                  <a:pt x="204" y="541"/>
                </a:lnTo>
                <a:lnTo>
                  <a:pt x="187" y="456"/>
                </a:lnTo>
                <a:lnTo>
                  <a:pt x="170" y="372"/>
                </a:lnTo>
                <a:lnTo>
                  <a:pt x="153" y="304"/>
                </a:lnTo>
                <a:lnTo>
                  <a:pt x="119" y="253"/>
                </a:lnTo>
                <a:lnTo>
                  <a:pt x="102" y="203"/>
                </a:lnTo>
                <a:lnTo>
                  <a:pt x="85" y="169"/>
                </a:lnTo>
                <a:lnTo>
                  <a:pt x="68" y="135"/>
                </a:lnTo>
                <a:lnTo>
                  <a:pt x="34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0" name="Freeform 42"/>
          <p:cNvSpPr/>
          <p:nvPr/>
        </p:nvSpPr>
        <p:spPr>
          <a:xfrm>
            <a:off x="8390467" y="2207684"/>
            <a:ext cx="1248833" cy="774700"/>
          </a:xfrm>
          <a:custGeom>
            <a:avLst/>
            <a:gdLst>
              <a:gd name="txL" fmla="*/ 0 w 1474"/>
              <a:gd name="txT" fmla="*/ 0 h 913"/>
              <a:gd name="txR" fmla="*/ 1474 w 1474"/>
              <a:gd name="txB" fmla="*/ 913 h 91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474" h="913">
                <a:moveTo>
                  <a:pt x="0" y="254"/>
                </a:moveTo>
                <a:lnTo>
                  <a:pt x="186" y="237"/>
                </a:lnTo>
                <a:lnTo>
                  <a:pt x="356" y="220"/>
                </a:lnTo>
                <a:lnTo>
                  <a:pt x="542" y="186"/>
                </a:lnTo>
                <a:lnTo>
                  <a:pt x="694" y="135"/>
                </a:lnTo>
                <a:lnTo>
                  <a:pt x="779" y="118"/>
                </a:lnTo>
                <a:lnTo>
                  <a:pt x="847" y="102"/>
                </a:lnTo>
                <a:lnTo>
                  <a:pt x="915" y="85"/>
                </a:lnTo>
                <a:lnTo>
                  <a:pt x="965" y="68"/>
                </a:lnTo>
                <a:lnTo>
                  <a:pt x="999" y="68"/>
                </a:lnTo>
                <a:lnTo>
                  <a:pt x="1033" y="51"/>
                </a:lnTo>
                <a:lnTo>
                  <a:pt x="1050" y="34"/>
                </a:lnTo>
                <a:lnTo>
                  <a:pt x="1067" y="34"/>
                </a:lnTo>
                <a:lnTo>
                  <a:pt x="1101" y="17"/>
                </a:lnTo>
                <a:lnTo>
                  <a:pt x="1135" y="0"/>
                </a:lnTo>
                <a:lnTo>
                  <a:pt x="1169" y="17"/>
                </a:lnTo>
                <a:lnTo>
                  <a:pt x="1203" y="34"/>
                </a:lnTo>
                <a:lnTo>
                  <a:pt x="1253" y="51"/>
                </a:lnTo>
                <a:lnTo>
                  <a:pt x="1321" y="85"/>
                </a:lnTo>
                <a:lnTo>
                  <a:pt x="1389" y="135"/>
                </a:lnTo>
                <a:lnTo>
                  <a:pt x="1440" y="169"/>
                </a:lnTo>
                <a:lnTo>
                  <a:pt x="1457" y="186"/>
                </a:lnTo>
                <a:lnTo>
                  <a:pt x="1474" y="203"/>
                </a:lnTo>
                <a:lnTo>
                  <a:pt x="1457" y="220"/>
                </a:lnTo>
                <a:lnTo>
                  <a:pt x="1457" y="237"/>
                </a:lnTo>
                <a:lnTo>
                  <a:pt x="1423" y="254"/>
                </a:lnTo>
                <a:lnTo>
                  <a:pt x="1389" y="271"/>
                </a:lnTo>
                <a:lnTo>
                  <a:pt x="1372" y="287"/>
                </a:lnTo>
                <a:lnTo>
                  <a:pt x="1355" y="304"/>
                </a:lnTo>
                <a:lnTo>
                  <a:pt x="1338" y="338"/>
                </a:lnTo>
                <a:lnTo>
                  <a:pt x="1304" y="372"/>
                </a:lnTo>
                <a:lnTo>
                  <a:pt x="1270" y="423"/>
                </a:lnTo>
                <a:lnTo>
                  <a:pt x="1253" y="473"/>
                </a:lnTo>
                <a:lnTo>
                  <a:pt x="1220" y="541"/>
                </a:lnTo>
                <a:lnTo>
                  <a:pt x="1186" y="608"/>
                </a:lnTo>
                <a:lnTo>
                  <a:pt x="1152" y="676"/>
                </a:lnTo>
                <a:lnTo>
                  <a:pt x="1118" y="744"/>
                </a:lnTo>
                <a:lnTo>
                  <a:pt x="1084" y="794"/>
                </a:lnTo>
                <a:lnTo>
                  <a:pt x="1050" y="828"/>
                </a:lnTo>
                <a:lnTo>
                  <a:pt x="1016" y="862"/>
                </a:lnTo>
                <a:lnTo>
                  <a:pt x="982" y="896"/>
                </a:lnTo>
                <a:lnTo>
                  <a:pt x="949" y="913"/>
                </a:lnTo>
                <a:lnTo>
                  <a:pt x="915" y="913"/>
                </a:lnTo>
                <a:lnTo>
                  <a:pt x="965" y="777"/>
                </a:lnTo>
                <a:lnTo>
                  <a:pt x="999" y="676"/>
                </a:lnTo>
                <a:lnTo>
                  <a:pt x="1033" y="575"/>
                </a:lnTo>
                <a:lnTo>
                  <a:pt x="1067" y="490"/>
                </a:lnTo>
                <a:lnTo>
                  <a:pt x="1084" y="423"/>
                </a:lnTo>
                <a:lnTo>
                  <a:pt x="1101" y="372"/>
                </a:lnTo>
                <a:lnTo>
                  <a:pt x="1118" y="338"/>
                </a:lnTo>
                <a:lnTo>
                  <a:pt x="1118" y="321"/>
                </a:lnTo>
                <a:lnTo>
                  <a:pt x="1101" y="254"/>
                </a:lnTo>
                <a:lnTo>
                  <a:pt x="1084" y="220"/>
                </a:lnTo>
                <a:lnTo>
                  <a:pt x="1033" y="203"/>
                </a:lnTo>
                <a:lnTo>
                  <a:pt x="999" y="186"/>
                </a:lnTo>
                <a:lnTo>
                  <a:pt x="965" y="186"/>
                </a:lnTo>
                <a:lnTo>
                  <a:pt x="915" y="203"/>
                </a:lnTo>
                <a:lnTo>
                  <a:pt x="864" y="203"/>
                </a:lnTo>
                <a:lnTo>
                  <a:pt x="796" y="220"/>
                </a:lnTo>
                <a:lnTo>
                  <a:pt x="762" y="237"/>
                </a:lnTo>
                <a:lnTo>
                  <a:pt x="694" y="254"/>
                </a:lnTo>
                <a:lnTo>
                  <a:pt x="627" y="271"/>
                </a:lnTo>
                <a:lnTo>
                  <a:pt x="525" y="287"/>
                </a:lnTo>
                <a:lnTo>
                  <a:pt x="423" y="304"/>
                </a:lnTo>
                <a:lnTo>
                  <a:pt x="305" y="321"/>
                </a:lnTo>
                <a:lnTo>
                  <a:pt x="152" y="338"/>
                </a:lnTo>
                <a:lnTo>
                  <a:pt x="0" y="372"/>
                </a:lnTo>
                <a:lnTo>
                  <a:pt x="0" y="25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1" name="Freeform 43"/>
          <p:cNvSpPr/>
          <p:nvPr/>
        </p:nvSpPr>
        <p:spPr>
          <a:xfrm>
            <a:off x="8475133" y="2595033"/>
            <a:ext cx="632884" cy="156633"/>
          </a:xfrm>
          <a:custGeom>
            <a:avLst/>
            <a:gdLst>
              <a:gd name="txL" fmla="*/ 0 w 746"/>
              <a:gd name="txT" fmla="*/ 0 h 186"/>
              <a:gd name="txR" fmla="*/ 746 w 746"/>
              <a:gd name="txB" fmla="*/ 186 h 186"/>
            </a:gdLst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746" h="186">
                <a:moveTo>
                  <a:pt x="610" y="0"/>
                </a:moveTo>
                <a:lnTo>
                  <a:pt x="644" y="0"/>
                </a:lnTo>
                <a:lnTo>
                  <a:pt x="695" y="17"/>
                </a:lnTo>
                <a:lnTo>
                  <a:pt x="729" y="34"/>
                </a:lnTo>
                <a:lnTo>
                  <a:pt x="729" y="51"/>
                </a:lnTo>
                <a:lnTo>
                  <a:pt x="746" y="85"/>
                </a:lnTo>
                <a:lnTo>
                  <a:pt x="729" y="85"/>
                </a:lnTo>
                <a:lnTo>
                  <a:pt x="695" y="102"/>
                </a:lnTo>
                <a:lnTo>
                  <a:pt x="627" y="119"/>
                </a:lnTo>
                <a:lnTo>
                  <a:pt x="526" y="136"/>
                </a:lnTo>
                <a:lnTo>
                  <a:pt x="407" y="169"/>
                </a:lnTo>
                <a:lnTo>
                  <a:pt x="271" y="186"/>
                </a:lnTo>
                <a:lnTo>
                  <a:pt x="153" y="186"/>
                </a:lnTo>
                <a:lnTo>
                  <a:pt x="0" y="186"/>
                </a:lnTo>
                <a:lnTo>
                  <a:pt x="0" y="119"/>
                </a:lnTo>
                <a:lnTo>
                  <a:pt x="136" y="85"/>
                </a:lnTo>
                <a:lnTo>
                  <a:pt x="255" y="68"/>
                </a:lnTo>
                <a:lnTo>
                  <a:pt x="356" y="34"/>
                </a:lnTo>
                <a:lnTo>
                  <a:pt x="458" y="17"/>
                </a:lnTo>
                <a:lnTo>
                  <a:pt x="526" y="17"/>
                </a:lnTo>
                <a:lnTo>
                  <a:pt x="559" y="0"/>
                </a:lnTo>
                <a:lnTo>
                  <a:pt x="593" y="0"/>
                </a:lnTo>
                <a:lnTo>
                  <a:pt x="61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2" name="Freeform 44"/>
          <p:cNvSpPr/>
          <p:nvPr/>
        </p:nvSpPr>
        <p:spPr>
          <a:xfrm>
            <a:off x="8561917" y="2910417"/>
            <a:ext cx="717549" cy="156633"/>
          </a:xfrm>
          <a:custGeom>
            <a:avLst/>
            <a:gdLst>
              <a:gd name="txL" fmla="*/ 0 w 847"/>
              <a:gd name="txT" fmla="*/ 0 h 186"/>
              <a:gd name="txR" fmla="*/ 847 w 847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847" h="186">
                <a:moveTo>
                  <a:pt x="0" y="101"/>
                </a:moveTo>
                <a:lnTo>
                  <a:pt x="288" y="68"/>
                </a:lnTo>
                <a:lnTo>
                  <a:pt x="322" y="68"/>
                </a:lnTo>
                <a:lnTo>
                  <a:pt x="373" y="51"/>
                </a:lnTo>
                <a:lnTo>
                  <a:pt x="424" y="51"/>
                </a:lnTo>
                <a:lnTo>
                  <a:pt x="491" y="34"/>
                </a:lnTo>
                <a:lnTo>
                  <a:pt x="559" y="34"/>
                </a:lnTo>
                <a:lnTo>
                  <a:pt x="627" y="17"/>
                </a:lnTo>
                <a:lnTo>
                  <a:pt x="712" y="0"/>
                </a:lnTo>
                <a:lnTo>
                  <a:pt x="796" y="0"/>
                </a:lnTo>
                <a:lnTo>
                  <a:pt x="830" y="34"/>
                </a:lnTo>
                <a:lnTo>
                  <a:pt x="847" y="68"/>
                </a:lnTo>
                <a:lnTo>
                  <a:pt x="847" y="85"/>
                </a:lnTo>
                <a:lnTo>
                  <a:pt x="847" y="101"/>
                </a:lnTo>
                <a:lnTo>
                  <a:pt x="830" y="118"/>
                </a:lnTo>
                <a:lnTo>
                  <a:pt x="796" y="118"/>
                </a:lnTo>
                <a:lnTo>
                  <a:pt x="779" y="135"/>
                </a:lnTo>
                <a:lnTo>
                  <a:pt x="729" y="135"/>
                </a:lnTo>
                <a:lnTo>
                  <a:pt x="695" y="135"/>
                </a:lnTo>
                <a:lnTo>
                  <a:pt x="644" y="135"/>
                </a:lnTo>
                <a:lnTo>
                  <a:pt x="593" y="135"/>
                </a:lnTo>
                <a:lnTo>
                  <a:pt x="508" y="152"/>
                </a:lnTo>
                <a:lnTo>
                  <a:pt x="407" y="152"/>
                </a:lnTo>
                <a:lnTo>
                  <a:pt x="288" y="169"/>
                </a:lnTo>
                <a:lnTo>
                  <a:pt x="169" y="186"/>
                </a:lnTo>
                <a:lnTo>
                  <a:pt x="17" y="186"/>
                </a:lnTo>
                <a:lnTo>
                  <a:pt x="0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3" name="Freeform 45"/>
          <p:cNvSpPr/>
          <p:nvPr/>
        </p:nvSpPr>
        <p:spPr>
          <a:xfrm>
            <a:off x="8489951" y="3024717"/>
            <a:ext cx="459316" cy="1371600"/>
          </a:xfrm>
          <a:custGeom>
            <a:avLst/>
            <a:gdLst>
              <a:gd name="txL" fmla="*/ 0 w 542"/>
              <a:gd name="txT" fmla="*/ 0 h 1622"/>
              <a:gd name="txR" fmla="*/ 542 w 542"/>
              <a:gd name="txB" fmla="*/ 1622 h 16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42" h="1622">
                <a:moveTo>
                  <a:pt x="339" y="1284"/>
                </a:moveTo>
                <a:lnTo>
                  <a:pt x="356" y="1267"/>
                </a:lnTo>
                <a:lnTo>
                  <a:pt x="356" y="1234"/>
                </a:lnTo>
                <a:lnTo>
                  <a:pt x="356" y="1183"/>
                </a:lnTo>
                <a:lnTo>
                  <a:pt x="373" y="1132"/>
                </a:lnTo>
                <a:lnTo>
                  <a:pt x="373" y="1065"/>
                </a:lnTo>
                <a:lnTo>
                  <a:pt x="373" y="997"/>
                </a:lnTo>
                <a:lnTo>
                  <a:pt x="373" y="896"/>
                </a:lnTo>
                <a:lnTo>
                  <a:pt x="373" y="794"/>
                </a:lnTo>
                <a:lnTo>
                  <a:pt x="373" y="693"/>
                </a:lnTo>
                <a:lnTo>
                  <a:pt x="373" y="608"/>
                </a:lnTo>
                <a:lnTo>
                  <a:pt x="373" y="524"/>
                </a:lnTo>
                <a:lnTo>
                  <a:pt x="373" y="456"/>
                </a:lnTo>
                <a:lnTo>
                  <a:pt x="373" y="389"/>
                </a:lnTo>
                <a:lnTo>
                  <a:pt x="373" y="338"/>
                </a:lnTo>
                <a:lnTo>
                  <a:pt x="373" y="304"/>
                </a:lnTo>
                <a:lnTo>
                  <a:pt x="373" y="271"/>
                </a:lnTo>
                <a:lnTo>
                  <a:pt x="373" y="220"/>
                </a:lnTo>
                <a:lnTo>
                  <a:pt x="356" y="152"/>
                </a:lnTo>
                <a:lnTo>
                  <a:pt x="322" y="85"/>
                </a:lnTo>
                <a:lnTo>
                  <a:pt x="271" y="0"/>
                </a:lnTo>
                <a:lnTo>
                  <a:pt x="339" y="34"/>
                </a:lnTo>
                <a:lnTo>
                  <a:pt x="390" y="68"/>
                </a:lnTo>
                <a:lnTo>
                  <a:pt x="441" y="102"/>
                </a:lnTo>
                <a:lnTo>
                  <a:pt x="475" y="119"/>
                </a:lnTo>
                <a:lnTo>
                  <a:pt x="509" y="135"/>
                </a:lnTo>
                <a:lnTo>
                  <a:pt x="526" y="169"/>
                </a:lnTo>
                <a:lnTo>
                  <a:pt x="542" y="186"/>
                </a:lnTo>
                <a:lnTo>
                  <a:pt x="542" y="237"/>
                </a:lnTo>
                <a:lnTo>
                  <a:pt x="542" y="287"/>
                </a:lnTo>
                <a:lnTo>
                  <a:pt x="526" y="372"/>
                </a:lnTo>
                <a:lnTo>
                  <a:pt x="526" y="473"/>
                </a:lnTo>
                <a:lnTo>
                  <a:pt x="526" y="592"/>
                </a:lnTo>
                <a:lnTo>
                  <a:pt x="526" y="727"/>
                </a:lnTo>
                <a:lnTo>
                  <a:pt x="526" y="845"/>
                </a:lnTo>
                <a:lnTo>
                  <a:pt x="542" y="980"/>
                </a:lnTo>
                <a:lnTo>
                  <a:pt x="542" y="1115"/>
                </a:lnTo>
                <a:lnTo>
                  <a:pt x="542" y="1234"/>
                </a:lnTo>
                <a:lnTo>
                  <a:pt x="542" y="1318"/>
                </a:lnTo>
                <a:lnTo>
                  <a:pt x="542" y="1386"/>
                </a:lnTo>
                <a:lnTo>
                  <a:pt x="526" y="1436"/>
                </a:lnTo>
                <a:lnTo>
                  <a:pt x="509" y="1487"/>
                </a:lnTo>
                <a:lnTo>
                  <a:pt x="458" y="1572"/>
                </a:lnTo>
                <a:lnTo>
                  <a:pt x="390" y="1622"/>
                </a:lnTo>
                <a:lnTo>
                  <a:pt x="356" y="1622"/>
                </a:lnTo>
                <a:lnTo>
                  <a:pt x="339" y="1622"/>
                </a:lnTo>
                <a:lnTo>
                  <a:pt x="322" y="1622"/>
                </a:lnTo>
                <a:lnTo>
                  <a:pt x="305" y="1605"/>
                </a:lnTo>
                <a:lnTo>
                  <a:pt x="288" y="1572"/>
                </a:lnTo>
                <a:lnTo>
                  <a:pt x="271" y="1538"/>
                </a:lnTo>
                <a:lnTo>
                  <a:pt x="271" y="1487"/>
                </a:lnTo>
                <a:lnTo>
                  <a:pt x="238" y="1436"/>
                </a:lnTo>
                <a:lnTo>
                  <a:pt x="187" y="1386"/>
                </a:lnTo>
                <a:lnTo>
                  <a:pt x="136" y="1352"/>
                </a:lnTo>
                <a:lnTo>
                  <a:pt x="68" y="1301"/>
                </a:lnTo>
                <a:lnTo>
                  <a:pt x="17" y="1267"/>
                </a:lnTo>
                <a:lnTo>
                  <a:pt x="0" y="1251"/>
                </a:lnTo>
                <a:lnTo>
                  <a:pt x="0" y="1234"/>
                </a:lnTo>
                <a:lnTo>
                  <a:pt x="34" y="1234"/>
                </a:lnTo>
                <a:lnTo>
                  <a:pt x="85" y="1251"/>
                </a:lnTo>
                <a:lnTo>
                  <a:pt x="153" y="1284"/>
                </a:lnTo>
                <a:lnTo>
                  <a:pt x="238" y="1301"/>
                </a:lnTo>
                <a:lnTo>
                  <a:pt x="288" y="1318"/>
                </a:lnTo>
                <a:lnTo>
                  <a:pt x="322" y="1301"/>
                </a:lnTo>
                <a:lnTo>
                  <a:pt x="339" y="128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" name="Freeform 46"/>
          <p:cNvSpPr/>
          <p:nvPr/>
        </p:nvSpPr>
        <p:spPr>
          <a:xfrm>
            <a:off x="9050867" y="2895600"/>
            <a:ext cx="588433" cy="571500"/>
          </a:xfrm>
          <a:custGeom>
            <a:avLst/>
            <a:gdLst>
              <a:gd name="txL" fmla="*/ 0 w 695"/>
              <a:gd name="txT" fmla="*/ 0 h 676"/>
              <a:gd name="txR" fmla="*/ 695 w 695"/>
              <a:gd name="txB" fmla="*/ 676 h 67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95" h="676">
                <a:moveTo>
                  <a:pt x="695" y="203"/>
                </a:moveTo>
                <a:lnTo>
                  <a:pt x="695" y="220"/>
                </a:lnTo>
                <a:lnTo>
                  <a:pt x="678" y="254"/>
                </a:lnTo>
                <a:lnTo>
                  <a:pt x="644" y="287"/>
                </a:lnTo>
                <a:lnTo>
                  <a:pt x="576" y="338"/>
                </a:lnTo>
                <a:lnTo>
                  <a:pt x="542" y="355"/>
                </a:lnTo>
                <a:lnTo>
                  <a:pt x="508" y="389"/>
                </a:lnTo>
                <a:lnTo>
                  <a:pt x="441" y="423"/>
                </a:lnTo>
                <a:lnTo>
                  <a:pt x="390" y="456"/>
                </a:lnTo>
                <a:lnTo>
                  <a:pt x="322" y="507"/>
                </a:lnTo>
                <a:lnTo>
                  <a:pt x="237" y="558"/>
                </a:lnTo>
                <a:lnTo>
                  <a:pt x="153" y="608"/>
                </a:lnTo>
                <a:lnTo>
                  <a:pt x="68" y="676"/>
                </a:lnTo>
                <a:lnTo>
                  <a:pt x="0" y="625"/>
                </a:lnTo>
                <a:lnTo>
                  <a:pt x="102" y="558"/>
                </a:lnTo>
                <a:lnTo>
                  <a:pt x="170" y="490"/>
                </a:lnTo>
                <a:lnTo>
                  <a:pt x="237" y="423"/>
                </a:lnTo>
                <a:lnTo>
                  <a:pt x="305" y="372"/>
                </a:lnTo>
                <a:lnTo>
                  <a:pt x="339" y="321"/>
                </a:lnTo>
                <a:lnTo>
                  <a:pt x="390" y="271"/>
                </a:lnTo>
                <a:lnTo>
                  <a:pt x="424" y="237"/>
                </a:lnTo>
                <a:lnTo>
                  <a:pt x="441" y="203"/>
                </a:lnTo>
                <a:lnTo>
                  <a:pt x="458" y="169"/>
                </a:lnTo>
                <a:lnTo>
                  <a:pt x="474" y="118"/>
                </a:lnTo>
                <a:lnTo>
                  <a:pt x="474" y="85"/>
                </a:lnTo>
                <a:lnTo>
                  <a:pt x="474" y="68"/>
                </a:lnTo>
                <a:lnTo>
                  <a:pt x="458" y="51"/>
                </a:lnTo>
                <a:lnTo>
                  <a:pt x="458" y="17"/>
                </a:lnTo>
                <a:lnTo>
                  <a:pt x="474" y="0"/>
                </a:lnTo>
                <a:lnTo>
                  <a:pt x="491" y="0"/>
                </a:lnTo>
                <a:lnTo>
                  <a:pt x="525" y="0"/>
                </a:lnTo>
                <a:lnTo>
                  <a:pt x="559" y="34"/>
                </a:lnTo>
                <a:lnTo>
                  <a:pt x="610" y="68"/>
                </a:lnTo>
                <a:lnTo>
                  <a:pt x="644" y="102"/>
                </a:lnTo>
                <a:lnTo>
                  <a:pt x="678" y="135"/>
                </a:lnTo>
                <a:lnTo>
                  <a:pt x="695" y="169"/>
                </a:lnTo>
                <a:lnTo>
                  <a:pt x="695" y="20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4" name="Freeform 47"/>
          <p:cNvSpPr/>
          <p:nvPr/>
        </p:nvSpPr>
        <p:spPr>
          <a:xfrm>
            <a:off x="8849784" y="3223684"/>
            <a:ext cx="1447800" cy="802216"/>
          </a:xfrm>
          <a:custGeom>
            <a:avLst/>
            <a:gdLst>
              <a:gd name="txL" fmla="*/ 0 w 1711"/>
              <a:gd name="txT" fmla="*/ 0 h 946"/>
              <a:gd name="txR" fmla="*/ 1711 w 1711"/>
              <a:gd name="txB" fmla="*/ 946 h 94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711" h="946">
                <a:moveTo>
                  <a:pt x="898" y="574"/>
                </a:moveTo>
                <a:lnTo>
                  <a:pt x="1033" y="642"/>
                </a:lnTo>
                <a:lnTo>
                  <a:pt x="1169" y="692"/>
                </a:lnTo>
                <a:lnTo>
                  <a:pt x="1321" y="726"/>
                </a:lnTo>
                <a:lnTo>
                  <a:pt x="1457" y="760"/>
                </a:lnTo>
                <a:lnTo>
                  <a:pt x="1508" y="777"/>
                </a:lnTo>
                <a:lnTo>
                  <a:pt x="1559" y="794"/>
                </a:lnTo>
                <a:lnTo>
                  <a:pt x="1609" y="811"/>
                </a:lnTo>
                <a:lnTo>
                  <a:pt x="1643" y="828"/>
                </a:lnTo>
                <a:lnTo>
                  <a:pt x="1677" y="845"/>
                </a:lnTo>
                <a:lnTo>
                  <a:pt x="1694" y="845"/>
                </a:lnTo>
                <a:lnTo>
                  <a:pt x="1694" y="861"/>
                </a:lnTo>
                <a:lnTo>
                  <a:pt x="1711" y="861"/>
                </a:lnTo>
                <a:lnTo>
                  <a:pt x="1694" y="878"/>
                </a:lnTo>
                <a:lnTo>
                  <a:pt x="1643" y="878"/>
                </a:lnTo>
                <a:lnTo>
                  <a:pt x="1576" y="895"/>
                </a:lnTo>
                <a:lnTo>
                  <a:pt x="1491" y="912"/>
                </a:lnTo>
                <a:lnTo>
                  <a:pt x="1389" y="929"/>
                </a:lnTo>
                <a:lnTo>
                  <a:pt x="1304" y="946"/>
                </a:lnTo>
                <a:lnTo>
                  <a:pt x="1237" y="946"/>
                </a:lnTo>
                <a:lnTo>
                  <a:pt x="1186" y="946"/>
                </a:lnTo>
                <a:lnTo>
                  <a:pt x="1101" y="946"/>
                </a:lnTo>
                <a:lnTo>
                  <a:pt x="1033" y="929"/>
                </a:lnTo>
                <a:lnTo>
                  <a:pt x="999" y="929"/>
                </a:lnTo>
                <a:lnTo>
                  <a:pt x="949" y="895"/>
                </a:lnTo>
                <a:lnTo>
                  <a:pt x="898" y="845"/>
                </a:lnTo>
                <a:lnTo>
                  <a:pt x="813" y="794"/>
                </a:lnTo>
                <a:lnTo>
                  <a:pt x="762" y="743"/>
                </a:lnTo>
                <a:lnTo>
                  <a:pt x="711" y="692"/>
                </a:lnTo>
                <a:lnTo>
                  <a:pt x="627" y="625"/>
                </a:lnTo>
                <a:lnTo>
                  <a:pt x="525" y="540"/>
                </a:lnTo>
                <a:lnTo>
                  <a:pt x="423" y="439"/>
                </a:lnTo>
                <a:lnTo>
                  <a:pt x="305" y="338"/>
                </a:lnTo>
                <a:lnTo>
                  <a:pt x="152" y="219"/>
                </a:lnTo>
                <a:lnTo>
                  <a:pt x="0" y="101"/>
                </a:lnTo>
                <a:lnTo>
                  <a:pt x="17" y="0"/>
                </a:lnTo>
                <a:lnTo>
                  <a:pt x="51" y="34"/>
                </a:lnTo>
                <a:lnTo>
                  <a:pt x="85" y="50"/>
                </a:lnTo>
                <a:lnTo>
                  <a:pt x="118" y="67"/>
                </a:lnTo>
                <a:lnTo>
                  <a:pt x="135" y="84"/>
                </a:lnTo>
                <a:lnTo>
                  <a:pt x="152" y="101"/>
                </a:lnTo>
                <a:lnTo>
                  <a:pt x="203" y="135"/>
                </a:lnTo>
                <a:lnTo>
                  <a:pt x="288" y="186"/>
                </a:lnTo>
                <a:lnTo>
                  <a:pt x="390" y="270"/>
                </a:lnTo>
                <a:lnTo>
                  <a:pt x="644" y="422"/>
                </a:lnTo>
                <a:lnTo>
                  <a:pt x="762" y="507"/>
                </a:lnTo>
                <a:lnTo>
                  <a:pt x="898" y="57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pic>
        <p:nvPicPr>
          <p:cNvPr id="31777" name="Picture 3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7246" y="538480"/>
            <a:ext cx="1202267" cy="683684"/>
          </a:xfrm>
          <a:prstGeom prst="rect">
            <a:avLst/>
          </a:prstGeom>
          <a:noFill/>
          <a:ln w="9525"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8131" y="2749811"/>
            <a:ext cx="90309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愣住  应该  挺舒服</a:t>
            </a:r>
            <a:endParaRPr lang="zh-CN" altLang="en-US" sz="7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Group 47"/>
          <p:cNvGraphicFramePr>
            <a:graphicFrameLocks noGrp="1"/>
          </p:cNvGraphicFramePr>
          <p:nvPr/>
        </p:nvGraphicFramePr>
        <p:xfrm>
          <a:off x="7304617" y="1350433"/>
          <a:ext cx="3454400" cy="3454400"/>
        </p:xfrm>
        <a:graphic>
          <a:graphicData uri="http://schemas.openxmlformats.org/drawingml/2006/table">
            <a:tbl>
              <a:tblPr/>
              <a:tblGrid>
                <a:gridCol w="1712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18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189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54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06683" y="4878917"/>
            <a:ext cx="4243917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书写指导：顶部“石”低，底部“皮”低。“皮”第二笔撇撇向“石”下。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9710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49751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pò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9713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 破开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0"/>
          <p:cNvSpPr/>
          <p:nvPr/>
        </p:nvSpPr>
        <p:spPr>
          <a:xfrm>
            <a:off x="7924800" y="2326217"/>
            <a:ext cx="859367" cy="285749"/>
          </a:xfrm>
          <a:custGeom>
            <a:avLst/>
            <a:gdLst>
              <a:gd name="txL" fmla="*/ 0 w 1016"/>
              <a:gd name="txT" fmla="*/ 0 h 337"/>
              <a:gd name="txR" fmla="*/ 1016 w 1016"/>
              <a:gd name="txB" fmla="*/ 337 h 33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16" h="337">
                <a:moveTo>
                  <a:pt x="390" y="118"/>
                </a:moveTo>
                <a:lnTo>
                  <a:pt x="474" y="84"/>
                </a:lnTo>
                <a:lnTo>
                  <a:pt x="559" y="67"/>
                </a:lnTo>
                <a:lnTo>
                  <a:pt x="644" y="50"/>
                </a:lnTo>
                <a:lnTo>
                  <a:pt x="711" y="33"/>
                </a:lnTo>
                <a:lnTo>
                  <a:pt x="779" y="16"/>
                </a:lnTo>
                <a:lnTo>
                  <a:pt x="830" y="16"/>
                </a:lnTo>
                <a:lnTo>
                  <a:pt x="864" y="16"/>
                </a:lnTo>
                <a:lnTo>
                  <a:pt x="915" y="0"/>
                </a:lnTo>
                <a:lnTo>
                  <a:pt x="966" y="16"/>
                </a:lnTo>
                <a:lnTo>
                  <a:pt x="999" y="16"/>
                </a:lnTo>
                <a:lnTo>
                  <a:pt x="1016" y="33"/>
                </a:lnTo>
                <a:lnTo>
                  <a:pt x="1016" y="67"/>
                </a:lnTo>
                <a:lnTo>
                  <a:pt x="1016" y="84"/>
                </a:lnTo>
                <a:lnTo>
                  <a:pt x="1016" y="118"/>
                </a:lnTo>
                <a:lnTo>
                  <a:pt x="999" y="135"/>
                </a:lnTo>
                <a:lnTo>
                  <a:pt x="966" y="135"/>
                </a:lnTo>
                <a:lnTo>
                  <a:pt x="932" y="169"/>
                </a:lnTo>
                <a:lnTo>
                  <a:pt x="898" y="185"/>
                </a:lnTo>
                <a:lnTo>
                  <a:pt x="830" y="202"/>
                </a:lnTo>
                <a:lnTo>
                  <a:pt x="762" y="219"/>
                </a:lnTo>
                <a:lnTo>
                  <a:pt x="610" y="253"/>
                </a:lnTo>
                <a:lnTo>
                  <a:pt x="457" y="287"/>
                </a:lnTo>
                <a:lnTo>
                  <a:pt x="390" y="304"/>
                </a:lnTo>
                <a:lnTo>
                  <a:pt x="339" y="321"/>
                </a:lnTo>
                <a:lnTo>
                  <a:pt x="305" y="321"/>
                </a:lnTo>
                <a:lnTo>
                  <a:pt x="288" y="337"/>
                </a:lnTo>
                <a:lnTo>
                  <a:pt x="271" y="321"/>
                </a:lnTo>
                <a:lnTo>
                  <a:pt x="237" y="321"/>
                </a:lnTo>
                <a:lnTo>
                  <a:pt x="203" y="304"/>
                </a:lnTo>
                <a:lnTo>
                  <a:pt x="135" y="287"/>
                </a:lnTo>
                <a:lnTo>
                  <a:pt x="85" y="270"/>
                </a:lnTo>
                <a:lnTo>
                  <a:pt x="34" y="270"/>
                </a:lnTo>
                <a:lnTo>
                  <a:pt x="0" y="253"/>
                </a:lnTo>
                <a:lnTo>
                  <a:pt x="0" y="236"/>
                </a:lnTo>
                <a:lnTo>
                  <a:pt x="17" y="219"/>
                </a:lnTo>
                <a:lnTo>
                  <a:pt x="51" y="202"/>
                </a:lnTo>
                <a:lnTo>
                  <a:pt x="85" y="202"/>
                </a:lnTo>
                <a:lnTo>
                  <a:pt x="152" y="185"/>
                </a:lnTo>
                <a:lnTo>
                  <a:pt x="220" y="169"/>
                </a:lnTo>
                <a:lnTo>
                  <a:pt x="288" y="135"/>
                </a:lnTo>
                <a:lnTo>
                  <a:pt x="390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25500" y="538480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组词：破开  破坏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25500" y="5911850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造句：爷爷破开竹子扎篱笆。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825500" y="4857751"/>
            <a:ext cx="33125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P 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部首：石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825500" y="4330700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3"/>
          <p:cNvSpPr/>
          <p:nvPr/>
        </p:nvSpPr>
        <p:spPr>
          <a:xfrm>
            <a:off x="8942917" y="2383367"/>
            <a:ext cx="1189567" cy="429684"/>
          </a:xfrm>
          <a:custGeom>
            <a:avLst/>
            <a:gdLst>
              <a:gd name="txL" fmla="*/ 0 w 1406"/>
              <a:gd name="txT" fmla="*/ 0 h 507"/>
              <a:gd name="txR" fmla="*/ 1406 w 1406"/>
              <a:gd name="txB" fmla="*/ 507 h 50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06" h="507">
                <a:moveTo>
                  <a:pt x="881" y="507"/>
                </a:moveTo>
                <a:lnTo>
                  <a:pt x="864" y="490"/>
                </a:lnTo>
                <a:lnTo>
                  <a:pt x="881" y="456"/>
                </a:lnTo>
                <a:lnTo>
                  <a:pt x="898" y="423"/>
                </a:lnTo>
                <a:lnTo>
                  <a:pt x="932" y="355"/>
                </a:lnTo>
                <a:lnTo>
                  <a:pt x="948" y="304"/>
                </a:lnTo>
                <a:lnTo>
                  <a:pt x="965" y="254"/>
                </a:lnTo>
                <a:lnTo>
                  <a:pt x="965" y="220"/>
                </a:lnTo>
                <a:lnTo>
                  <a:pt x="965" y="203"/>
                </a:lnTo>
                <a:lnTo>
                  <a:pt x="948" y="186"/>
                </a:lnTo>
                <a:lnTo>
                  <a:pt x="932" y="186"/>
                </a:lnTo>
                <a:lnTo>
                  <a:pt x="898" y="169"/>
                </a:lnTo>
                <a:lnTo>
                  <a:pt x="864" y="186"/>
                </a:lnTo>
                <a:lnTo>
                  <a:pt x="847" y="186"/>
                </a:lnTo>
                <a:lnTo>
                  <a:pt x="813" y="203"/>
                </a:lnTo>
                <a:lnTo>
                  <a:pt x="779" y="203"/>
                </a:lnTo>
                <a:lnTo>
                  <a:pt x="728" y="220"/>
                </a:lnTo>
                <a:lnTo>
                  <a:pt x="677" y="237"/>
                </a:lnTo>
                <a:lnTo>
                  <a:pt x="610" y="254"/>
                </a:lnTo>
                <a:lnTo>
                  <a:pt x="542" y="254"/>
                </a:lnTo>
                <a:lnTo>
                  <a:pt x="474" y="270"/>
                </a:lnTo>
                <a:lnTo>
                  <a:pt x="339" y="304"/>
                </a:lnTo>
                <a:lnTo>
                  <a:pt x="203" y="321"/>
                </a:lnTo>
                <a:lnTo>
                  <a:pt x="101" y="338"/>
                </a:lnTo>
                <a:lnTo>
                  <a:pt x="0" y="338"/>
                </a:lnTo>
                <a:lnTo>
                  <a:pt x="0" y="270"/>
                </a:lnTo>
                <a:lnTo>
                  <a:pt x="118" y="237"/>
                </a:lnTo>
                <a:lnTo>
                  <a:pt x="220" y="220"/>
                </a:lnTo>
                <a:lnTo>
                  <a:pt x="423" y="169"/>
                </a:lnTo>
                <a:lnTo>
                  <a:pt x="576" y="135"/>
                </a:lnTo>
                <a:lnTo>
                  <a:pt x="711" y="102"/>
                </a:lnTo>
                <a:lnTo>
                  <a:pt x="830" y="68"/>
                </a:lnTo>
                <a:lnTo>
                  <a:pt x="915" y="51"/>
                </a:lnTo>
                <a:lnTo>
                  <a:pt x="965" y="34"/>
                </a:lnTo>
                <a:lnTo>
                  <a:pt x="982" y="17"/>
                </a:lnTo>
                <a:lnTo>
                  <a:pt x="1033" y="0"/>
                </a:lnTo>
                <a:lnTo>
                  <a:pt x="1067" y="0"/>
                </a:lnTo>
                <a:lnTo>
                  <a:pt x="1101" y="0"/>
                </a:lnTo>
                <a:lnTo>
                  <a:pt x="1135" y="17"/>
                </a:lnTo>
                <a:lnTo>
                  <a:pt x="1186" y="68"/>
                </a:lnTo>
                <a:lnTo>
                  <a:pt x="1253" y="118"/>
                </a:lnTo>
                <a:lnTo>
                  <a:pt x="1321" y="169"/>
                </a:lnTo>
                <a:lnTo>
                  <a:pt x="1355" y="220"/>
                </a:lnTo>
                <a:lnTo>
                  <a:pt x="1389" y="254"/>
                </a:lnTo>
                <a:lnTo>
                  <a:pt x="1406" y="270"/>
                </a:lnTo>
                <a:lnTo>
                  <a:pt x="1389" y="287"/>
                </a:lnTo>
                <a:lnTo>
                  <a:pt x="1355" y="304"/>
                </a:lnTo>
                <a:lnTo>
                  <a:pt x="1321" y="304"/>
                </a:lnTo>
                <a:lnTo>
                  <a:pt x="1287" y="304"/>
                </a:lnTo>
                <a:lnTo>
                  <a:pt x="1237" y="304"/>
                </a:lnTo>
                <a:lnTo>
                  <a:pt x="1169" y="338"/>
                </a:lnTo>
                <a:lnTo>
                  <a:pt x="1101" y="372"/>
                </a:lnTo>
                <a:lnTo>
                  <a:pt x="1033" y="406"/>
                </a:lnTo>
                <a:lnTo>
                  <a:pt x="965" y="456"/>
                </a:lnTo>
                <a:lnTo>
                  <a:pt x="932" y="490"/>
                </a:lnTo>
                <a:lnTo>
                  <a:pt x="898" y="507"/>
                </a:lnTo>
                <a:lnTo>
                  <a:pt x="881" y="50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9" name="Freeform 39"/>
          <p:cNvSpPr/>
          <p:nvPr/>
        </p:nvSpPr>
        <p:spPr>
          <a:xfrm>
            <a:off x="7651751" y="2512484"/>
            <a:ext cx="802216" cy="1286933"/>
          </a:xfrm>
          <a:custGeom>
            <a:avLst/>
            <a:gdLst>
              <a:gd name="txL" fmla="*/ 0 w 949"/>
              <a:gd name="txT" fmla="*/ 0 h 1521"/>
              <a:gd name="txR" fmla="*/ 949 w 949"/>
              <a:gd name="txB" fmla="*/ 1521 h 15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49" h="1521">
                <a:moveTo>
                  <a:pt x="813" y="473"/>
                </a:moveTo>
                <a:lnTo>
                  <a:pt x="762" y="592"/>
                </a:lnTo>
                <a:lnTo>
                  <a:pt x="678" y="710"/>
                </a:lnTo>
                <a:lnTo>
                  <a:pt x="610" y="828"/>
                </a:lnTo>
                <a:lnTo>
                  <a:pt x="525" y="963"/>
                </a:lnTo>
                <a:lnTo>
                  <a:pt x="423" y="1098"/>
                </a:lnTo>
                <a:lnTo>
                  <a:pt x="339" y="1217"/>
                </a:lnTo>
                <a:lnTo>
                  <a:pt x="254" y="1318"/>
                </a:lnTo>
                <a:lnTo>
                  <a:pt x="169" y="1403"/>
                </a:lnTo>
                <a:lnTo>
                  <a:pt x="85" y="1453"/>
                </a:lnTo>
                <a:lnTo>
                  <a:pt x="34" y="1504"/>
                </a:lnTo>
                <a:lnTo>
                  <a:pt x="0" y="1521"/>
                </a:lnTo>
                <a:lnTo>
                  <a:pt x="0" y="1504"/>
                </a:lnTo>
                <a:lnTo>
                  <a:pt x="0" y="1470"/>
                </a:lnTo>
                <a:lnTo>
                  <a:pt x="17" y="1436"/>
                </a:lnTo>
                <a:lnTo>
                  <a:pt x="51" y="1403"/>
                </a:lnTo>
                <a:lnTo>
                  <a:pt x="85" y="1352"/>
                </a:lnTo>
                <a:lnTo>
                  <a:pt x="135" y="1284"/>
                </a:lnTo>
                <a:lnTo>
                  <a:pt x="186" y="1217"/>
                </a:lnTo>
                <a:lnTo>
                  <a:pt x="237" y="1132"/>
                </a:lnTo>
                <a:lnTo>
                  <a:pt x="356" y="963"/>
                </a:lnTo>
                <a:lnTo>
                  <a:pt x="474" y="794"/>
                </a:lnTo>
                <a:lnTo>
                  <a:pt x="559" y="625"/>
                </a:lnTo>
                <a:lnTo>
                  <a:pt x="644" y="439"/>
                </a:lnTo>
                <a:lnTo>
                  <a:pt x="678" y="372"/>
                </a:lnTo>
                <a:lnTo>
                  <a:pt x="695" y="287"/>
                </a:lnTo>
                <a:lnTo>
                  <a:pt x="712" y="220"/>
                </a:lnTo>
                <a:lnTo>
                  <a:pt x="728" y="169"/>
                </a:lnTo>
                <a:lnTo>
                  <a:pt x="745" y="118"/>
                </a:lnTo>
                <a:lnTo>
                  <a:pt x="762" y="68"/>
                </a:lnTo>
                <a:lnTo>
                  <a:pt x="762" y="34"/>
                </a:lnTo>
                <a:lnTo>
                  <a:pt x="762" y="0"/>
                </a:lnTo>
                <a:lnTo>
                  <a:pt x="847" y="68"/>
                </a:lnTo>
                <a:lnTo>
                  <a:pt x="898" y="118"/>
                </a:lnTo>
                <a:lnTo>
                  <a:pt x="932" y="152"/>
                </a:lnTo>
                <a:lnTo>
                  <a:pt x="949" y="186"/>
                </a:lnTo>
                <a:lnTo>
                  <a:pt x="932" y="237"/>
                </a:lnTo>
                <a:lnTo>
                  <a:pt x="915" y="287"/>
                </a:lnTo>
                <a:lnTo>
                  <a:pt x="881" y="372"/>
                </a:lnTo>
                <a:lnTo>
                  <a:pt x="813" y="47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0" name="Freeform 36"/>
          <p:cNvSpPr/>
          <p:nvPr/>
        </p:nvSpPr>
        <p:spPr>
          <a:xfrm>
            <a:off x="7996767" y="3069167"/>
            <a:ext cx="186267" cy="730251"/>
          </a:xfrm>
          <a:custGeom>
            <a:avLst/>
            <a:gdLst>
              <a:gd name="txL" fmla="*/ 0 w 220"/>
              <a:gd name="txT" fmla="*/ 0 h 862"/>
              <a:gd name="txR" fmla="*/ 220 w 220"/>
              <a:gd name="txB" fmla="*/ 862 h 86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0" h="862">
                <a:moveTo>
                  <a:pt x="220" y="102"/>
                </a:moveTo>
                <a:lnTo>
                  <a:pt x="220" y="270"/>
                </a:lnTo>
                <a:lnTo>
                  <a:pt x="220" y="406"/>
                </a:lnTo>
                <a:lnTo>
                  <a:pt x="220" y="541"/>
                </a:lnTo>
                <a:lnTo>
                  <a:pt x="220" y="642"/>
                </a:lnTo>
                <a:lnTo>
                  <a:pt x="203" y="727"/>
                </a:lnTo>
                <a:lnTo>
                  <a:pt x="203" y="777"/>
                </a:lnTo>
                <a:lnTo>
                  <a:pt x="203" y="811"/>
                </a:lnTo>
                <a:lnTo>
                  <a:pt x="186" y="828"/>
                </a:lnTo>
                <a:lnTo>
                  <a:pt x="186" y="845"/>
                </a:lnTo>
                <a:lnTo>
                  <a:pt x="169" y="862"/>
                </a:lnTo>
                <a:lnTo>
                  <a:pt x="152" y="862"/>
                </a:lnTo>
                <a:lnTo>
                  <a:pt x="135" y="862"/>
                </a:lnTo>
                <a:lnTo>
                  <a:pt x="118" y="845"/>
                </a:lnTo>
                <a:lnTo>
                  <a:pt x="118" y="828"/>
                </a:lnTo>
                <a:lnTo>
                  <a:pt x="118" y="811"/>
                </a:lnTo>
                <a:lnTo>
                  <a:pt x="101" y="760"/>
                </a:lnTo>
                <a:lnTo>
                  <a:pt x="101" y="710"/>
                </a:lnTo>
                <a:lnTo>
                  <a:pt x="101" y="608"/>
                </a:lnTo>
                <a:lnTo>
                  <a:pt x="101" y="558"/>
                </a:lnTo>
                <a:lnTo>
                  <a:pt x="84" y="507"/>
                </a:lnTo>
                <a:lnTo>
                  <a:pt x="84" y="389"/>
                </a:lnTo>
                <a:lnTo>
                  <a:pt x="67" y="287"/>
                </a:lnTo>
                <a:lnTo>
                  <a:pt x="50" y="203"/>
                </a:lnTo>
                <a:lnTo>
                  <a:pt x="33" y="152"/>
                </a:lnTo>
                <a:lnTo>
                  <a:pt x="16" y="102"/>
                </a:lnTo>
                <a:lnTo>
                  <a:pt x="16" y="68"/>
                </a:lnTo>
                <a:lnTo>
                  <a:pt x="0" y="34"/>
                </a:lnTo>
                <a:lnTo>
                  <a:pt x="16" y="0"/>
                </a:lnTo>
                <a:lnTo>
                  <a:pt x="33" y="0"/>
                </a:lnTo>
                <a:lnTo>
                  <a:pt x="84" y="0"/>
                </a:lnTo>
                <a:lnTo>
                  <a:pt x="135" y="34"/>
                </a:lnTo>
                <a:lnTo>
                  <a:pt x="220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1" name="Freeform 37"/>
          <p:cNvSpPr/>
          <p:nvPr/>
        </p:nvSpPr>
        <p:spPr>
          <a:xfrm>
            <a:off x="8123767" y="3056467"/>
            <a:ext cx="603251" cy="541867"/>
          </a:xfrm>
          <a:custGeom>
            <a:avLst/>
            <a:gdLst>
              <a:gd name="txL" fmla="*/ 0 w 712"/>
              <a:gd name="txT" fmla="*/ 0 h 642"/>
              <a:gd name="txR" fmla="*/ 712 w 712"/>
              <a:gd name="txB" fmla="*/ 642 h 64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12" h="642">
                <a:moveTo>
                  <a:pt x="424" y="186"/>
                </a:moveTo>
                <a:lnTo>
                  <a:pt x="424" y="169"/>
                </a:lnTo>
                <a:lnTo>
                  <a:pt x="390" y="169"/>
                </a:lnTo>
                <a:lnTo>
                  <a:pt x="356" y="169"/>
                </a:lnTo>
                <a:lnTo>
                  <a:pt x="305" y="169"/>
                </a:lnTo>
                <a:lnTo>
                  <a:pt x="254" y="169"/>
                </a:lnTo>
                <a:lnTo>
                  <a:pt x="186" y="186"/>
                </a:lnTo>
                <a:lnTo>
                  <a:pt x="102" y="186"/>
                </a:lnTo>
                <a:lnTo>
                  <a:pt x="0" y="203"/>
                </a:lnTo>
                <a:lnTo>
                  <a:pt x="0" y="102"/>
                </a:lnTo>
                <a:lnTo>
                  <a:pt x="85" y="102"/>
                </a:lnTo>
                <a:lnTo>
                  <a:pt x="169" y="85"/>
                </a:lnTo>
                <a:lnTo>
                  <a:pt x="237" y="85"/>
                </a:lnTo>
                <a:lnTo>
                  <a:pt x="288" y="68"/>
                </a:lnTo>
                <a:lnTo>
                  <a:pt x="339" y="68"/>
                </a:lnTo>
                <a:lnTo>
                  <a:pt x="373" y="51"/>
                </a:lnTo>
                <a:lnTo>
                  <a:pt x="407" y="51"/>
                </a:lnTo>
                <a:lnTo>
                  <a:pt x="407" y="34"/>
                </a:lnTo>
                <a:lnTo>
                  <a:pt x="441" y="17"/>
                </a:lnTo>
                <a:lnTo>
                  <a:pt x="474" y="0"/>
                </a:lnTo>
                <a:lnTo>
                  <a:pt x="491" y="17"/>
                </a:lnTo>
                <a:lnTo>
                  <a:pt x="525" y="17"/>
                </a:lnTo>
                <a:lnTo>
                  <a:pt x="559" y="51"/>
                </a:lnTo>
                <a:lnTo>
                  <a:pt x="610" y="68"/>
                </a:lnTo>
                <a:lnTo>
                  <a:pt x="644" y="119"/>
                </a:lnTo>
                <a:lnTo>
                  <a:pt x="678" y="135"/>
                </a:lnTo>
                <a:lnTo>
                  <a:pt x="695" y="169"/>
                </a:lnTo>
                <a:lnTo>
                  <a:pt x="712" y="186"/>
                </a:lnTo>
                <a:lnTo>
                  <a:pt x="695" y="203"/>
                </a:lnTo>
                <a:lnTo>
                  <a:pt x="678" y="220"/>
                </a:lnTo>
                <a:lnTo>
                  <a:pt x="644" y="237"/>
                </a:lnTo>
                <a:lnTo>
                  <a:pt x="627" y="254"/>
                </a:lnTo>
                <a:lnTo>
                  <a:pt x="610" y="271"/>
                </a:lnTo>
                <a:lnTo>
                  <a:pt x="593" y="304"/>
                </a:lnTo>
                <a:lnTo>
                  <a:pt x="576" y="355"/>
                </a:lnTo>
                <a:lnTo>
                  <a:pt x="542" y="406"/>
                </a:lnTo>
                <a:lnTo>
                  <a:pt x="525" y="473"/>
                </a:lnTo>
                <a:lnTo>
                  <a:pt x="508" y="558"/>
                </a:lnTo>
                <a:lnTo>
                  <a:pt x="474" y="642"/>
                </a:lnTo>
                <a:lnTo>
                  <a:pt x="356" y="642"/>
                </a:lnTo>
                <a:lnTo>
                  <a:pt x="373" y="541"/>
                </a:lnTo>
                <a:lnTo>
                  <a:pt x="390" y="456"/>
                </a:lnTo>
                <a:lnTo>
                  <a:pt x="407" y="372"/>
                </a:lnTo>
                <a:lnTo>
                  <a:pt x="424" y="304"/>
                </a:lnTo>
                <a:lnTo>
                  <a:pt x="424" y="254"/>
                </a:lnTo>
                <a:lnTo>
                  <a:pt x="424" y="220"/>
                </a:lnTo>
                <a:lnTo>
                  <a:pt x="424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2" name="Freeform 38"/>
          <p:cNvSpPr/>
          <p:nvPr/>
        </p:nvSpPr>
        <p:spPr>
          <a:xfrm>
            <a:off x="8123767" y="3543300"/>
            <a:ext cx="474133" cy="156633"/>
          </a:xfrm>
          <a:custGeom>
            <a:avLst/>
            <a:gdLst>
              <a:gd name="txL" fmla="*/ 0 w 559"/>
              <a:gd name="txT" fmla="*/ 0 h 186"/>
              <a:gd name="txR" fmla="*/ 559 w 559"/>
              <a:gd name="txB" fmla="*/ 186 h 186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559" h="186">
                <a:moveTo>
                  <a:pt x="0" y="186"/>
                </a:moveTo>
                <a:lnTo>
                  <a:pt x="0" y="67"/>
                </a:lnTo>
                <a:lnTo>
                  <a:pt x="119" y="50"/>
                </a:lnTo>
                <a:lnTo>
                  <a:pt x="220" y="33"/>
                </a:lnTo>
                <a:lnTo>
                  <a:pt x="322" y="17"/>
                </a:lnTo>
                <a:lnTo>
                  <a:pt x="390" y="0"/>
                </a:lnTo>
                <a:lnTo>
                  <a:pt x="457" y="0"/>
                </a:lnTo>
                <a:lnTo>
                  <a:pt x="491" y="0"/>
                </a:lnTo>
                <a:lnTo>
                  <a:pt x="525" y="17"/>
                </a:lnTo>
                <a:lnTo>
                  <a:pt x="542" y="17"/>
                </a:lnTo>
                <a:lnTo>
                  <a:pt x="559" y="50"/>
                </a:lnTo>
                <a:lnTo>
                  <a:pt x="559" y="67"/>
                </a:lnTo>
                <a:lnTo>
                  <a:pt x="559" y="101"/>
                </a:lnTo>
                <a:lnTo>
                  <a:pt x="542" y="101"/>
                </a:lnTo>
                <a:lnTo>
                  <a:pt x="508" y="118"/>
                </a:lnTo>
                <a:lnTo>
                  <a:pt x="474" y="118"/>
                </a:lnTo>
                <a:lnTo>
                  <a:pt x="407" y="135"/>
                </a:lnTo>
                <a:lnTo>
                  <a:pt x="322" y="135"/>
                </a:lnTo>
                <a:lnTo>
                  <a:pt x="237" y="152"/>
                </a:lnTo>
                <a:lnTo>
                  <a:pt x="119" y="169"/>
                </a:lnTo>
                <a:lnTo>
                  <a:pt x="0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3" name="Freeform 31"/>
          <p:cNvSpPr/>
          <p:nvPr/>
        </p:nvSpPr>
        <p:spPr>
          <a:xfrm>
            <a:off x="9186333" y="1854200"/>
            <a:ext cx="273051" cy="1229784"/>
          </a:xfrm>
          <a:custGeom>
            <a:avLst/>
            <a:gdLst>
              <a:gd name="txL" fmla="*/ 0 w 322"/>
              <a:gd name="txT" fmla="*/ 0 h 1453"/>
              <a:gd name="txR" fmla="*/ 322 w 322"/>
              <a:gd name="txB" fmla="*/ 1453 h 14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22" h="1453">
                <a:moveTo>
                  <a:pt x="118" y="1453"/>
                </a:moveTo>
                <a:lnTo>
                  <a:pt x="118" y="1200"/>
                </a:lnTo>
                <a:lnTo>
                  <a:pt x="118" y="997"/>
                </a:lnTo>
                <a:lnTo>
                  <a:pt x="118" y="794"/>
                </a:lnTo>
                <a:lnTo>
                  <a:pt x="101" y="642"/>
                </a:lnTo>
                <a:lnTo>
                  <a:pt x="101" y="507"/>
                </a:lnTo>
                <a:lnTo>
                  <a:pt x="101" y="405"/>
                </a:lnTo>
                <a:lnTo>
                  <a:pt x="101" y="355"/>
                </a:lnTo>
                <a:lnTo>
                  <a:pt x="101" y="321"/>
                </a:lnTo>
                <a:lnTo>
                  <a:pt x="101" y="287"/>
                </a:lnTo>
                <a:lnTo>
                  <a:pt x="101" y="270"/>
                </a:lnTo>
                <a:lnTo>
                  <a:pt x="84" y="203"/>
                </a:lnTo>
                <a:lnTo>
                  <a:pt x="68" y="152"/>
                </a:lnTo>
                <a:lnTo>
                  <a:pt x="51" y="118"/>
                </a:lnTo>
                <a:lnTo>
                  <a:pt x="34" y="101"/>
                </a:lnTo>
                <a:lnTo>
                  <a:pt x="17" y="84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84" y="0"/>
                </a:lnTo>
                <a:lnTo>
                  <a:pt x="152" y="17"/>
                </a:lnTo>
                <a:lnTo>
                  <a:pt x="203" y="34"/>
                </a:lnTo>
                <a:lnTo>
                  <a:pt x="254" y="51"/>
                </a:lnTo>
                <a:lnTo>
                  <a:pt x="288" y="68"/>
                </a:lnTo>
                <a:lnTo>
                  <a:pt x="305" y="84"/>
                </a:lnTo>
                <a:lnTo>
                  <a:pt x="322" y="118"/>
                </a:lnTo>
                <a:lnTo>
                  <a:pt x="322" y="135"/>
                </a:lnTo>
                <a:lnTo>
                  <a:pt x="322" y="169"/>
                </a:lnTo>
                <a:lnTo>
                  <a:pt x="305" y="203"/>
                </a:lnTo>
                <a:lnTo>
                  <a:pt x="305" y="237"/>
                </a:lnTo>
                <a:lnTo>
                  <a:pt x="288" y="287"/>
                </a:lnTo>
                <a:lnTo>
                  <a:pt x="288" y="338"/>
                </a:lnTo>
                <a:lnTo>
                  <a:pt x="288" y="389"/>
                </a:lnTo>
                <a:lnTo>
                  <a:pt x="288" y="456"/>
                </a:lnTo>
                <a:lnTo>
                  <a:pt x="271" y="558"/>
                </a:lnTo>
                <a:lnTo>
                  <a:pt x="271" y="676"/>
                </a:lnTo>
                <a:lnTo>
                  <a:pt x="271" y="828"/>
                </a:lnTo>
                <a:lnTo>
                  <a:pt x="254" y="1014"/>
                </a:lnTo>
                <a:lnTo>
                  <a:pt x="254" y="1216"/>
                </a:lnTo>
                <a:lnTo>
                  <a:pt x="254" y="1453"/>
                </a:lnTo>
                <a:lnTo>
                  <a:pt x="118" y="14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" name="Freeform 32"/>
          <p:cNvSpPr/>
          <p:nvPr/>
        </p:nvSpPr>
        <p:spPr>
          <a:xfrm>
            <a:off x="8369300" y="2554817"/>
            <a:ext cx="643467" cy="1689100"/>
          </a:xfrm>
          <a:custGeom>
            <a:avLst/>
            <a:gdLst>
              <a:gd name="txL" fmla="*/ 0 w 762"/>
              <a:gd name="txT" fmla="*/ 0 h 1994"/>
              <a:gd name="txR" fmla="*/ 762 w 762"/>
              <a:gd name="txB" fmla="*/ 1994 h 199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62" h="1994">
                <a:moveTo>
                  <a:pt x="407" y="1385"/>
                </a:moveTo>
                <a:lnTo>
                  <a:pt x="474" y="1267"/>
                </a:lnTo>
                <a:lnTo>
                  <a:pt x="508" y="1132"/>
                </a:lnTo>
                <a:lnTo>
                  <a:pt x="559" y="1014"/>
                </a:lnTo>
                <a:lnTo>
                  <a:pt x="576" y="878"/>
                </a:lnTo>
                <a:lnTo>
                  <a:pt x="593" y="760"/>
                </a:lnTo>
                <a:lnTo>
                  <a:pt x="593" y="642"/>
                </a:lnTo>
                <a:lnTo>
                  <a:pt x="593" y="524"/>
                </a:lnTo>
                <a:lnTo>
                  <a:pt x="593" y="422"/>
                </a:lnTo>
                <a:lnTo>
                  <a:pt x="593" y="338"/>
                </a:lnTo>
                <a:lnTo>
                  <a:pt x="576" y="253"/>
                </a:lnTo>
                <a:lnTo>
                  <a:pt x="576" y="186"/>
                </a:lnTo>
                <a:lnTo>
                  <a:pt x="559" y="135"/>
                </a:lnTo>
                <a:lnTo>
                  <a:pt x="559" y="84"/>
                </a:lnTo>
                <a:lnTo>
                  <a:pt x="559" y="51"/>
                </a:lnTo>
                <a:lnTo>
                  <a:pt x="559" y="17"/>
                </a:lnTo>
                <a:lnTo>
                  <a:pt x="576" y="0"/>
                </a:lnTo>
                <a:lnTo>
                  <a:pt x="593" y="0"/>
                </a:lnTo>
                <a:lnTo>
                  <a:pt x="627" y="17"/>
                </a:lnTo>
                <a:lnTo>
                  <a:pt x="695" y="34"/>
                </a:lnTo>
                <a:lnTo>
                  <a:pt x="762" y="67"/>
                </a:lnTo>
                <a:lnTo>
                  <a:pt x="762" y="152"/>
                </a:lnTo>
                <a:lnTo>
                  <a:pt x="762" y="270"/>
                </a:lnTo>
                <a:lnTo>
                  <a:pt x="762" y="405"/>
                </a:lnTo>
                <a:lnTo>
                  <a:pt x="762" y="557"/>
                </a:lnTo>
                <a:lnTo>
                  <a:pt x="746" y="726"/>
                </a:lnTo>
                <a:lnTo>
                  <a:pt x="729" y="862"/>
                </a:lnTo>
                <a:lnTo>
                  <a:pt x="695" y="997"/>
                </a:lnTo>
                <a:lnTo>
                  <a:pt x="661" y="1115"/>
                </a:lnTo>
                <a:lnTo>
                  <a:pt x="627" y="1233"/>
                </a:lnTo>
                <a:lnTo>
                  <a:pt x="593" y="1335"/>
                </a:lnTo>
                <a:lnTo>
                  <a:pt x="542" y="1453"/>
                </a:lnTo>
                <a:lnTo>
                  <a:pt x="474" y="1571"/>
                </a:lnTo>
                <a:lnTo>
                  <a:pt x="407" y="1673"/>
                </a:lnTo>
                <a:lnTo>
                  <a:pt x="339" y="1757"/>
                </a:lnTo>
                <a:lnTo>
                  <a:pt x="254" y="1825"/>
                </a:lnTo>
                <a:lnTo>
                  <a:pt x="169" y="1892"/>
                </a:lnTo>
                <a:lnTo>
                  <a:pt x="102" y="1943"/>
                </a:lnTo>
                <a:lnTo>
                  <a:pt x="51" y="1977"/>
                </a:lnTo>
                <a:lnTo>
                  <a:pt x="17" y="1994"/>
                </a:lnTo>
                <a:lnTo>
                  <a:pt x="0" y="1994"/>
                </a:lnTo>
                <a:lnTo>
                  <a:pt x="0" y="1977"/>
                </a:lnTo>
                <a:lnTo>
                  <a:pt x="34" y="1926"/>
                </a:lnTo>
                <a:lnTo>
                  <a:pt x="68" y="1875"/>
                </a:lnTo>
                <a:lnTo>
                  <a:pt x="136" y="1808"/>
                </a:lnTo>
                <a:lnTo>
                  <a:pt x="220" y="1723"/>
                </a:lnTo>
                <a:lnTo>
                  <a:pt x="288" y="1622"/>
                </a:lnTo>
                <a:lnTo>
                  <a:pt x="356" y="1504"/>
                </a:lnTo>
                <a:lnTo>
                  <a:pt x="407" y="13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4" name="Freeform 34"/>
          <p:cNvSpPr/>
          <p:nvPr/>
        </p:nvSpPr>
        <p:spPr>
          <a:xfrm>
            <a:off x="8856133" y="2969684"/>
            <a:ext cx="918633" cy="1130300"/>
          </a:xfrm>
          <a:custGeom>
            <a:avLst/>
            <a:gdLst>
              <a:gd name="txL" fmla="*/ 0 w 1084"/>
              <a:gd name="txT" fmla="*/ 0 h 1335"/>
              <a:gd name="txR" fmla="*/ 1084 w 1084"/>
              <a:gd name="txB" fmla="*/ 1335 h 133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84" h="1335">
                <a:moveTo>
                  <a:pt x="813" y="743"/>
                </a:moveTo>
                <a:lnTo>
                  <a:pt x="762" y="828"/>
                </a:lnTo>
                <a:lnTo>
                  <a:pt x="695" y="912"/>
                </a:lnTo>
                <a:lnTo>
                  <a:pt x="610" y="997"/>
                </a:lnTo>
                <a:lnTo>
                  <a:pt x="525" y="1081"/>
                </a:lnTo>
                <a:lnTo>
                  <a:pt x="441" y="1166"/>
                </a:lnTo>
                <a:lnTo>
                  <a:pt x="339" y="1216"/>
                </a:lnTo>
                <a:lnTo>
                  <a:pt x="254" y="1267"/>
                </a:lnTo>
                <a:lnTo>
                  <a:pt x="170" y="1301"/>
                </a:lnTo>
                <a:lnTo>
                  <a:pt x="85" y="1318"/>
                </a:lnTo>
                <a:lnTo>
                  <a:pt x="34" y="1335"/>
                </a:lnTo>
                <a:lnTo>
                  <a:pt x="17" y="1335"/>
                </a:lnTo>
                <a:lnTo>
                  <a:pt x="0" y="1335"/>
                </a:lnTo>
                <a:lnTo>
                  <a:pt x="17" y="1318"/>
                </a:lnTo>
                <a:lnTo>
                  <a:pt x="34" y="1284"/>
                </a:lnTo>
                <a:lnTo>
                  <a:pt x="85" y="1250"/>
                </a:lnTo>
                <a:lnTo>
                  <a:pt x="153" y="1199"/>
                </a:lnTo>
                <a:lnTo>
                  <a:pt x="237" y="1149"/>
                </a:lnTo>
                <a:lnTo>
                  <a:pt x="305" y="1098"/>
                </a:lnTo>
                <a:lnTo>
                  <a:pt x="390" y="1030"/>
                </a:lnTo>
                <a:lnTo>
                  <a:pt x="458" y="946"/>
                </a:lnTo>
                <a:lnTo>
                  <a:pt x="542" y="862"/>
                </a:lnTo>
                <a:lnTo>
                  <a:pt x="593" y="777"/>
                </a:lnTo>
                <a:lnTo>
                  <a:pt x="644" y="676"/>
                </a:lnTo>
                <a:lnTo>
                  <a:pt x="695" y="574"/>
                </a:lnTo>
                <a:lnTo>
                  <a:pt x="712" y="473"/>
                </a:lnTo>
                <a:lnTo>
                  <a:pt x="746" y="388"/>
                </a:lnTo>
                <a:lnTo>
                  <a:pt x="746" y="321"/>
                </a:lnTo>
                <a:lnTo>
                  <a:pt x="762" y="270"/>
                </a:lnTo>
                <a:lnTo>
                  <a:pt x="762" y="220"/>
                </a:lnTo>
                <a:lnTo>
                  <a:pt x="762" y="186"/>
                </a:lnTo>
                <a:lnTo>
                  <a:pt x="746" y="169"/>
                </a:lnTo>
                <a:lnTo>
                  <a:pt x="729" y="152"/>
                </a:lnTo>
                <a:lnTo>
                  <a:pt x="695" y="152"/>
                </a:lnTo>
                <a:lnTo>
                  <a:pt x="627" y="169"/>
                </a:lnTo>
                <a:lnTo>
                  <a:pt x="559" y="203"/>
                </a:lnTo>
                <a:lnTo>
                  <a:pt x="458" y="220"/>
                </a:lnTo>
                <a:lnTo>
                  <a:pt x="356" y="236"/>
                </a:lnTo>
                <a:lnTo>
                  <a:pt x="237" y="253"/>
                </a:lnTo>
                <a:lnTo>
                  <a:pt x="102" y="253"/>
                </a:lnTo>
                <a:lnTo>
                  <a:pt x="102" y="152"/>
                </a:lnTo>
                <a:lnTo>
                  <a:pt x="203" y="152"/>
                </a:lnTo>
                <a:lnTo>
                  <a:pt x="305" y="135"/>
                </a:lnTo>
                <a:lnTo>
                  <a:pt x="407" y="118"/>
                </a:lnTo>
                <a:lnTo>
                  <a:pt x="508" y="101"/>
                </a:lnTo>
                <a:lnTo>
                  <a:pt x="593" y="67"/>
                </a:lnTo>
                <a:lnTo>
                  <a:pt x="661" y="51"/>
                </a:lnTo>
                <a:lnTo>
                  <a:pt x="712" y="17"/>
                </a:lnTo>
                <a:lnTo>
                  <a:pt x="729" y="17"/>
                </a:lnTo>
                <a:lnTo>
                  <a:pt x="762" y="0"/>
                </a:lnTo>
                <a:lnTo>
                  <a:pt x="796" y="0"/>
                </a:lnTo>
                <a:lnTo>
                  <a:pt x="813" y="0"/>
                </a:lnTo>
                <a:lnTo>
                  <a:pt x="847" y="17"/>
                </a:lnTo>
                <a:lnTo>
                  <a:pt x="898" y="34"/>
                </a:lnTo>
                <a:lnTo>
                  <a:pt x="949" y="67"/>
                </a:lnTo>
                <a:lnTo>
                  <a:pt x="1000" y="101"/>
                </a:lnTo>
                <a:lnTo>
                  <a:pt x="1034" y="118"/>
                </a:lnTo>
                <a:lnTo>
                  <a:pt x="1067" y="152"/>
                </a:lnTo>
                <a:lnTo>
                  <a:pt x="1084" y="169"/>
                </a:lnTo>
                <a:lnTo>
                  <a:pt x="1067" y="186"/>
                </a:lnTo>
                <a:lnTo>
                  <a:pt x="1050" y="203"/>
                </a:lnTo>
                <a:lnTo>
                  <a:pt x="1034" y="220"/>
                </a:lnTo>
                <a:lnTo>
                  <a:pt x="1000" y="236"/>
                </a:lnTo>
                <a:lnTo>
                  <a:pt x="983" y="270"/>
                </a:lnTo>
                <a:lnTo>
                  <a:pt x="949" y="321"/>
                </a:lnTo>
                <a:lnTo>
                  <a:pt x="932" y="388"/>
                </a:lnTo>
                <a:lnTo>
                  <a:pt x="915" y="456"/>
                </a:lnTo>
                <a:lnTo>
                  <a:pt x="881" y="541"/>
                </a:lnTo>
                <a:lnTo>
                  <a:pt x="847" y="642"/>
                </a:lnTo>
                <a:lnTo>
                  <a:pt x="813" y="74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6" name="Freeform 35"/>
          <p:cNvSpPr/>
          <p:nvPr/>
        </p:nvSpPr>
        <p:spPr>
          <a:xfrm>
            <a:off x="9027584" y="3242733"/>
            <a:ext cx="1335616" cy="986367"/>
          </a:xfrm>
          <a:custGeom>
            <a:avLst/>
            <a:gdLst>
              <a:gd name="txL" fmla="*/ 0 w 1576"/>
              <a:gd name="txT" fmla="*/ 0 h 1166"/>
              <a:gd name="txR" fmla="*/ 1576 w 1576"/>
              <a:gd name="txB" fmla="*/ 1166 h 11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76" h="1166">
                <a:moveTo>
                  <a:pt x="1576" y="1047"/>
                </a:moveTo>
                <a:lnTo>
                  <a:pt x="1576" y="1064"/>
                </a:lnTo>
                <a:lnTo>
                  <a:pt x="1559" y="1081"/>
                </a:lnTo>
                <a:lnTo>
                  <a:pt x="1508" y="1098"/>
                </a:lnTo>
                <a:lnTo>
                  <a:pt x="1457" y="1115"/>
                </a:lnTo>
                <a:lnTo>
                  <a:pt x="1322" y="1132"/>
                </a:lnTo>
                <a:lnTo>
                  <a:pt x="1203" y="1149"/>
                </a:lnTo>
                <a:lnTo>
                  <a:pt x="1152" y="1166"/>
                </a:lnTo>
                <a:lnTo>
                  <a:pt x="1119" y="1166"/>
                </a:lnTo>
                <a:lnTo>
                  <a:pt x="1068" y="1166"/>
                </a:lnTo>
                <a:lnTo>
                  <a:pt x="1051" y="1149"/>
                </a:lnTo>
                <a:lnTo>
                  <a:pt x="1017" y="1132"/>
                </a:lnTo>
                <a:lnTo>
                  <a:pt x="983" y="1115"/>
                </a:lnTo>
                <a:lnTo>
                  <a:pt x="932" y="1081"/>
                </a:lnTo>
                <a:lnTo>
                  <a:pt x="898" y="1031"/>
                </a:lnTo>
                <a:lnTo>
                  <a:pt x="864" y="997"/>
                </a:lnTo>
                <a:lnTo>
                  <a:pt x="814" y="929"/>
                </a:lnTo>
                <a:lnTo>
                  <a:pt x="746" y="845"/>
                </a:lnTo>
                <a:lnTo>
                  <a:pt x="644" y="726"/>
                </a:lnTo>
                <a:lnTo>
                  <a:pt x="509" y="591"/>
                </a:lnTo>
                <a:lnTo>
                  <a:pt x="373" y="422"/>
                </a:lnTo>
                <a:lnTo>
                  <a:pt x="204" y="236"/>
                </a:lnTo>
                <a:lnTo>
                  <a:pt x="0" y="17"/>
                </a:lnTo>
                <a:lnTo>
                  <a:pt x="51" y="0"/>
                </a:lnTo>
                <a:lnTo>
                  <a:pt x="85" y="0"/>
                </a:lnTo>
                <a:lnTo>
                  <a:pt x="102" y="0"/>
                </a:lnTo>
                <a:lnTo>
                  <a:pt x="136" y="17"/>
                </a:lnTo>
                <a:lnTo>
                  <a:pt x="153" y="34"/>
                </a:lnTo>
                <a:lnTo>
                  <a:pt x="204" y="84"/>
                </a:lnTo>
                <a:lnTo>
                  <a:pt x="255" y="135"/>
                </a:lnTo>
                <a:lnTo>
                  <a:pt x="339" y="203"/>
                </a:lnTo>
                <a:lnTo>
                  <a:pt x="424" y="287"/>
                </a:lnTo>
                <a:lnTo>
                  <a:pt x="509" y="372"/>
                </a:lnTo>
                <a:lnTo>
                  <a:pt x="610" y="473"/>
                </a:lnTo>
                <a:lnTo>
                  <a:pt x="729" y="574"/>
                </a:lnTo>
                <a:lnTo>
                  <a:pt x="864" y="676"/>
                </a:lnTo>
                <a:lnTo>
                  <a:pt x="1000" y="777"/>
                </a:lnTo>
                <a:lnTo>
                  <a:pt x="1136" y="845"/>
                </a:lnTo>
                <a:lnTo>
                  <a:pt x="1288" y="895"/>
                </a:lnTo>
                <a:lnTo>
                  <a:pt x="1356" y="929"/>
                </a:lnTo>
                <a:lnTo>
                  <a:pt x="1407" y="963"/>
                </a:lnTo>
                <a:lnTo>
                  <a:pt x="1457" y="980"/>
                </a:lnTo>
                <a:lnTo>
                  <a:pt x="1508" y="997"/>
                </a:lnTo>
                <a:lnTo>
                  <a:pt x="1542" y="1014"/>
                </a:lnTo>
                <a:lnTo>
                  <a:pt x="1559" y="1031"/>
                </a:lnTo>
                <a:lnTo>
                  <a:pt x="1576" y="104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pic>
        <p:nvPicPr>
          <p:cNvPr id="5" name="Picture 3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7246" y="538480"/>
            <a:ext cx="1202267" cy="683684"/>
          </a:xfrm>
          <a:prstGeom prst="rect">
            <a:avLst/>
          </a:prstGeom>
          <a:noFill/>
          <a:ln w="9525"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7"/>
          <p:cNvGraphicFramePr>
            <a:graphicFrameLocks noGrp="1"/>
          </p:cNvGraphicFramePr>
          <p:nvPr/>
        </p:nvGraphicFramePr>
        <p:xfrm>
          <a:off x="7304617" y="1350433"/>
          <a:ext cx="3454400" cy="3454400"/>
        </p:xfrm>
        <a:graphic>
          <a:graphicData uri="http://schemas.openxmlformats.org/drawingml/2006/table">
            <a:tbl>
              <a:tblPr/>
              <a:tblGrid>
                <a:gridCol w="1712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418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1894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3545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10" marB="4571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737350" y="4868333"/>
            <a:ext cx="465455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 “广”的横稍长、撇舒展；里面的部分最后一笔横略长，超出上面的横。</a:t>
            </a:r>
            <a:endParaRPr kumimoji="0" lang="zh-CN" altLang="en-US" sz="2665" b="1" i="0" u="none" strike="noStrike" kern="14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734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0665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75151" y="1583267"/>
            <a:ext cx="2459567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yīng  </a:t>
            </a:r>
          </a:p>
          <a:p>
            <a:r>
              <a:rPr lang="en-US" altLang="zh-CN" sz="64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737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</a:rPr>
              <a:t> 应该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0"/>
          <p:cNvSpPr txBox="1">
            <a:spLocks noChangeArrowheads="1"/>
          </p:cNvSpPr>
          <p:nvPr/>
        </p:nvSpPr>
        <p:spPr bwMode="auto">
          <a:xfrm>
            <a:off x="874183" y="5357283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组词：应该  应当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74183" y="5869517"/>
            <a:ext cx="5395383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zh-CN" altLang="en-US" sz="2665" b="1" kern="1200" cap="none" spc="0" normalizeH="0" baseline="0" noProof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造句：这个时间老师应该快来了。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874184" y="4842933"/>
            <a:ext cx="3149600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Y 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部首：广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874184" y="4330700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>
                <a:solidFill>
                  <a:srgbClr val="0000FF"/>
                </a:solidFill>
                <a:latin typeface="宋体" panose="02010600030101010101" pitchFamily="2" charset="-122"/>
              </a:rPr>
              <a:t>半包围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41"/>
          <p:cNvSpPr/>
          <p:nvPr/>
        </p:nvSpPr>
        <p:spPr>
          <a:xfrm>
            <a:off x="8360833" y="2315633"/>
            <a:ext cx="1477433" cy="285751"/>
          </a:xfrm>
          <a:custGeom>
            <a:avLst/>
            <a:gdLst>
              <a:gd name="txL" fmla="*/ 0 w 1745"/>
              <a:gd name="txT" fmla="*/ 0 h 338"/>
              <a:gd name="txR" fmla="*/ 1745 w 1745"/>
              <a:gd name="txB" fmla="*/ 338 h 338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745" h="338">
                <a:moveTo>
                  <a:pt x="0" y="338"/>
                </a:moveTo>
                <a:lnTo>
                  <a:pt x="0" y="220"/>
                </a:lnTo>
                <a:lnTo>
                  <a:pt x="67" y="220"/>
                </a:lnTo>
                <a:lnTo>
                  <a:pt x="152" y="220"/>
                </a:lnTo>
                <a:lnTo>
                  <a:pt x="254" y="203"/>
                </a:lnTo>
                <a:lnTo>
                  <a:pt x="355" y="186"/>
                </a:lnTo>
                <a:lnTo>
                  <a:pt x="474" y="169"/>
                </a:lnTo>
                <a:lnTo>
                  <a:pt x="593" y="152"/>
                </a:lnTo>
                <a:lnTo>
                  <a:pt x="728" y="135"/>
                </a:lnTo>
                <a:lnTo>
                  <a:pt x="881" y="101"/>
                </a:lnTo>
                <a:lnTo>
                  <a:pt x="1016" y="67"/>
                </a:lnTo>
                <a:lnTo>
                  <a:pt x="1152" y="51"/>
                </a:lnTo>
                <a:lnTo>
                  <a:pt x="1253" y="34"/>
                </a:lnTo>
                <a:lnTo>
                  <a:pt x="1338" y="17"/>
                </a:lnTo>
                <a:lnTo>
                  <a:pt x="1406" y="0"/>
                </a:lnTo>
                <a:lnTo>
                  <a:pt x="1474" y="0"/>
                </a:lnTo>
                <a:lnTo>
                  <a:pt x="1507" y="0"/>
                </a:lnTo>
                <a:lnTo>
                  <a:pt x="1524" y="0"/>
                </a:lnTo>
                <a:lnTo>
                  <a:pt x="1575" y="0"/>
                </a:lnTo>
                <a:lnTo>
                  <a:pt x="1609" y="17"/>
                </a:lnTo>
                <a:lnTo>
                  <a:pt x="1660" y="34"/>
                </a:lnTo>
                <a:lnTo>
                  <a:pt x="1694" y="51"/>
                </a:lnTo>
                <a:lnTo>
                  <a:pt x="1728" y="67"/>
                </a:lnTo>
                <a:lnTo>
                  <a:pt x="1745" y="84"/>
                </a:lnTo>
                <a:lnTo>
                  <a:pt x="1745" y="118"/>
                </a:lnTo>
                <a:lnTo>
                  <a:pt x="1728" y="135"/>
                </a:lnTo>
                <a:lnTo>
                  <a:pt x="1694" y="135"/>
                </a:lnTo>
                <a:lnTo>
                  <a:pt x="1660" y="152"/>
                </a:lnTo>
                <a:lnTo>
                  <a:pt x="1626" y="169"/>
                </a:lnTo>
                <a:lnTo>
                  <a:pt x="1575" y="169"/>
                </a:lnTo>
                <a:lnTo>
                  <a:pt x="1507" y="186"/>
                </a:lnTo>
                <a:lnTo>
                  <a:pt x="1440" y="186"/>
                </a:lnTo>
                <a:lnTo>
                  <a:pt x="1270" y="220"/>
                </a:lnTo>
                <a:lnTo>
                  <a:pt x="1084" y="253"/>
                </a:lnTo>
                <a:lnTo>
                  <a:pt x="898" y="270"/>
                </a:lnTo>
                <a:lnTo>
                  <a:pt x="694" y="304"/>
                </a:lnTo>
                <a:lnTo>
                  <a:pt x="491" y="321"/>
                </a:lnTo>
                <a:lnTo>
                  <a:pt x="305" y="338"/>
                </a:lnTo>
                <a:lnTo>
                  <a:pt x="135" y="338"/>
                </a:lnTo>
                <a:lnTo>
                  <a:pt x="0" y="3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8" name="Freeform 42"/>
          <p:cNvSpPr/>
          <p:nvPr/>
        </p:nvSpPr>
        <p:spPr>
          <a:xfrm>
            <a:off x="8517467" y="3088217"/>
            <a:ext cx="273051" cy="601133"/>
          </a:xfrm>
          <a:custGeom>
            <a:avLst/>
            <a:gdLst>
              <a:gd name="txL" fmla="*/ 0 w 322"/>
              <a:gd name="txT" fmla="*/ 0 h 710"/>
              <a:gd name="txR" fmla="*/ 322 w 322"/>
              <a:gd name="txB" fmla="*/ 710 h 71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</a:cxnLst>
            <a:rect l="txL" t="txT" r="txR" b="txB"/>
            <a:pathLst>
              <a:path w="322" h="710">
                <a:moveTo>
                  <a:pt x="0" y="0"/>
                </a:moveTo>
                <a:lnTo>
                  <a:pt x="17" y="0"/>
                </a:lnTo>
                <a:lnTo>
                  <a:pt x="34" y="0"/>
                </a:lnTo>
                <a:lnTo>
                  <a:pt x="68" y="17"/>
                </a:lnTo>
                <a:lnTo>
                  <a:pt x="102" y="34"/>
                </a:lnTo>
                <a:lnTo>
                  <a:pt x="135" y="68"/>
                </a:lnTo>
                <a:lnTo>
                  <a:pt x="186" y="119"/>
                </a:lnTo>
                <a:lnTo>
                  <a:pt x="220" y="169"/>
                </a:lnTo>
                <a:lnTo>
                  <a:pt x="254" y="237"/>
                </a:lnTo>
                <a:lnTo>
                  <a:pt x="288" y="304"/>
                </a:lnTo>
                <a:lnTo>
                  <a:pt x="305" y="372"/>
                </a:lnTo>
                <a:lnTo>
                  <a:pt x="322" y="440"/>
                </a:lnTo>
                <a:lnTo>
                  <a:pt x="322" y="490"/>
                </a:lnTo>
                <a:lnTo>
                  <a:pt x="322" y="575"/>
                </a:lnTo>
                <a:lnTo>
                  <a:pt x="305" y="642"/>
                </a:lnTo>
                <a:lnTo>
                  <a:pt x="271" y="676"/>
                </a:lnTo>
                <a:lnTo>
                  <a:pt x="254" y="693"/>
                </a:lnTo>
                <a:lnTo>
                  <a:pt x="237" y="710"/>
                </a:lnTo>
                <a:lnTo>
                  <a:pt x="203" y="693"/>
                </a:lnTo>
                <a:lnTo>
                  <a:pt x="186" y="676"/>
                </a:lnTo>
                <a:lnTo>
                  <a:pt x="186" y="659"/>
                </a:lnTo>
                <a:lnTo>
                  <a:pt x="169" y="625"/>
                </a:lnTo>
                <a:lnTo>
                  <a:pt x="152" y="592"/>
                </a:lnTo>
                <a:lnTo>
                  <a:pt x="135" y="541"/>
                </a:lnTo>
                <a:lnTo>
                  <a:pt x="119" y="490"/>
                </a:lnTo>
                <a:lnTo>
                  <a:pt x="102" y="423"/>
                </a:lnTo>
                <a:lnTo>
                  <a:pt x="85" y="338"/>
                </a:lnTo>
                <a:lnTo>
                  <a:pt x="51" y="271"/>
                </a:lnTo>
                <a:lnTo>
                  <a:pt x="34" y="203"/>
                </a:lnTo>
                <a:lnTo>
                  <a:pt x="17" y="152"/>
                </a:lnTo>
                <a:lnTo>
                  <a:pt x="17" y="102"/>
                </a:lnTo>
                <a:lnTo>
                  <a:pt x="0" y="68"/>
                </a:ln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29" name="Freeform 43"/>
          <p:cNvSpPr/>
          <p:nvPr/>
        </p:nvSpPr>
        <p:spPr>
          <a:xfrm>
            <a:off x="8890000" y="2887133"/>
            <a:ext cx="243417" cy="514351"/>
          </a:xfrm>
          <a:custGeom>
            <a:avLst/>
            <a:gdLst>
              <a:gd name="txL" fmla="*/ 0 w 288"/>
              <a:gd name="txT" fmla="*/ 0 h 608"/>
              <a:gd name="txR" fmla="*/ 288 w 288"/>
              <a:gd name="txB" fmla="*/ 608 h 60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88" h="608">
                <a:moveTo>
                  <a:pt x="17" y="202"/>
                </a:moveTo>
                <a:lnTo>
                  <a:pt x="17" y="118"/>
                </a:lnTo>
                <a:lnTo>
                  <a:pt x="0" y="50"/>
                </a:lnTo>
                <a:lnTo>
                  <a:pt x="17" y="17"/>
                </a:lnTo>
                <a:lnTo>
                  <a:pt x="17" y="0"/>
                </a:lnTo>
                <a:lnTo>
                  <a:pt x="51" y="0"/>
                </a:lnTo>
                <a:lnTo>
                  <a:pt x="85" y="17"/>
                </a:lnTo>
                <a:lnTo>
                  <a:pt x="119" y="50"/>
                </a:lnTo>
                <a:lnTo>
                  <a:pt x="170" y="101"/>
                </a:lnTo>
                <a:lnTo>
                  <a:pt x="204" y="152"/>
                </a:lnTo>
                <a:lnTo>
                  <a:pt x="238" y="202"/>
                </a:lnTo>
                <a:lnTo>
                  <a:pt x="272" y="270"/>
                </a:lnTo>
                <a:lnTo>
                  <a:pt x="288" y="321"/>
                </a:lnTo>
                <a:lnTo>
                  <a:pt x="288" y="439"/>
                </a:lnTo>
                <a:lnTo>
                  <a:pt x="288" y="523"/>
                </a:lnTo>
                <a:lnTo>
                  <a:pt x="272" y="557"/>
                </a:lnTo>
                <a:lnTo>
                  <a:pt x="255" y="591"/>
                </a:lnTo>
                <a:lnTo>
                  <a:pt x="238" y="591"/>
                </a:lnTo>
                <a:lnTo>
                  <a:pt x="238" y="608"/>
                </a:lnTo>
                <a:lnTo>
                  <a:pt x="204" y="591"/>
                </a:lnTo>
                <a:lnTo>
                  <a:pt x="187" y="574"/>
                </a:lnTo>
                <a:lnTo>
                  <a:pt x="170" y="540"/>
                </a:lnTo>
                <a:lnTo>
                  <a:pt x="136" y="490"/>
                </a:lnTo>
                <a:lnTo>
                  <a:pt x="119" y="439"/>
                </a:lnTo>
                <a:lnTo>
                  <a:pt x="85" y="371"/>
                </a:lnTo>
                <a:lnTo>
                  <a:pt x="51" y="287"/>
                </a:lnTo>
                <a:lnTo>
                  <a:pt x="17" y="2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0" name="Freeform 44"/>
          <p:cNvSpPr/>
          <p:nvPr/>
        </p:nvSpPr>
        <p:spPr>
          <a:xfrm>
            <a:off x="9048751" y="2715684"/>
            <a:ext cx="658283" cy="1316567"/>
          </a:xfrm>
          <a:custGeom>
            <a:avLst/>
            <a:gdLst>
              <a:gd name="txL" fmla="*/ 0 w 779"/>
              <a:gd name="txT" fmla="*/ 0 h 1554"/>
              <a:gd name="txR" fmla="*/ 779 w 779"/>
              <a:gd name="txB" fmla="*/ 1554 h 1554"/>
            </a:gdLst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779" h="1554">
                <a:moveTo>
                  <a:pt x="491" y="0"/>
                </a:moveTo>
                <a:lnTo>
                  <a:pt x="525" y="0"/>
                </a:lnTo>
                <a:lnTo>
                  <a:pt x="559" y="0"/>
                </a:lnTo>
                <a:lnTo>
                  <a:pt x="610" y="0"/>
                </a:lnTo>
                <a:lnTo>
                  <a:pt x="661" y="34"/>
                </a:lnTo>
                <a:lnTo>
                  <a:pt x="694" y="51"/>
                </a:lnTo>
                <a:lnTo>
                  <a:pt x="728" y="84"/>
                </a:lnTo>
                <a:lnTo>
                  <a:pt x="762" y="118"/>
                </a:lnTo>
                <a:lnTo>
                  <a:pt x="779" y="135"/>
                </a:lnTo>
                <a:lnTo>
                  <a:pt x="779" y="152"/>
                </a:lnTo>
                <a:lnTo>
                  <a:pt x="762" y="186"/>
                </a:lnTo>
                <a:lnTo>
                  <a:pt x="745" y="220"/>
                </a:lnTo>
                <a:lnTo>
                  <a:pt x="728" y="270"/>
                </a:lnTo>
                <a:lnTo>
                  <a:pt x="711" y="338"/>
                </a:lnTo>
                <a:lnTo>
                  <a:pt x="678" y="405"/>
                </a:lnTo>
                <a:lnTo>
                  <a:pt x="644" y="490"/>
                </a:lnTo>
                <a:lnTo>
                  <a:pt x="610" y="591"/>
                </a:lnTo>
                <a:lnTo>
                  <a:pt x="508" y="811"/>
                </a:lnTo>
                <a:lnTo>
                  <a:pt x="389" y="1047"/>
                </a:lnTo>
                <a:lnTo>
                  <a:pt x="254" y="1301"/>
                </a:lnTo>
                <a:lnTo>
                  <a:pt x="101" y="1554"/>
                </a:lnTo>
                <a:lnTo>
                  <a:pt x="0" y="1537"/>
                </a:lnTo>
                <a:lnTo>
                  <a:pt x="135" y="1250"/>
                </a:lnTo>
                <a:lnTo>
                  <a:pt x="254" y="980"/>
                </a:lnTo>
                <a:lnTo>
                  <a:pt x="339" y="743"/>
                </a:lnTo>
                <a:lnTo>
                  <a:pt x="423" y="524"/>
                </a:lnTo>
                <a:lnTo>
                  <a:pt x="440" y="422"/>
                </a:lnTo>
                <a:lnTo>
                  <a:pt x="457" y="338"/>
                </a:lnTo>
                <a:lnTo>
                  <a:pt x="474" y="270"/>
                </a:lnTo>
                <a:lnTo>
                  <a:pt x="491" y="220"/>
                </a:lnTo>
                <a:lnTo>
                  <a:pt x="491" y="152"/>
                </a:lnTo>
                <a:lnTo>
                  <a:pt x="508" y="118"/>
                </a:lnTo>
                <a:lnTo>
                  <a:pt x="491" y="84"/>
                </a:lnTo>
                <a:lnTo>
                  <a:pt x="491" y="68"/>
                </a:lnTo>
                <a:lnTo>
                  <a:pt x="474" y="51"/>
                </a:lnTo>
                <a:lnTo>
                  <a:pt x="474" y="34"/>
                </a:lnTo>
                <a:lnTo>
                  <a:pt x="474" y="17"/>
                </a:lnTo>
                <a:lnTo>
                  <a:pt x="491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1" name="Freeform 45"/>
          <p:cNvSpPr/>
          <p:nvPr/>
        </p:nvSpPr>
        <p:spPr>
          <a:xfrm>
            <a:off x="8187267" y="3888317"/>
            <a:ext cx="1778000" cy="300567"/>
          </a:xfrm>
          <a:custGeom>
            <a:avLst/>
            <a:gdLst>
              <a:gd name="txL" fmla="*/ 0 w 2101"/>
              <a:gd name="txT" fmla="*/ 0 h 355"/>
              <a:gd name="txR" fmla="*/ 2101 w 2101"/>
              <a:gd name="txB" fmla="*/ 355 h 35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01" h="355">
                <a:moveTo>
                  <a:pt x="2101" y="220"/>
                </a:moveTo>
                <a:lnTo>
                  <a:pt x="2084" y="237"/>
                </a:lnTo>
                <a:lnTo>
                  <a:pt x="2050" y="237"/>
                </a:lnTo>
                <a:lnTo>
                  <a:pt x="1999" y="237"/>
                </a:lnTo>
                <a:lnTo>
                  <a:pt x="1915" y="220"/>
                </a:lnTo>
                <a:lnTo>
                  <a:pt x="1830" y="220"/>
                </a:lnTo>
                <a:lnTo>
                  <a:pt x="1711" y="220"/>
                </a:lnTo>
                <a:lnTo>
                  <a:pt x="1576" y="220"/>
                </a:lnTo>
                <a:lnTo>
                  <a:pt x="1423" y="220"/>
                </a:lnTo>
                <a:lnTo>
                  <a:pt x="1254" y="220"/>
                </a:lnTo>
                <a:lnTo>
                  <a:pt x="1118" y="220"/>
                </a:lnTo>
                <a:lnTo>
                  <a:pt x="983" y="237"/>
                </a:lnTo>
                <a:lnTo>
                  <a:pt x="864" y="237"/>
                </a:lnTo>
                <a:lnTo>
                  <a:pt x="661" y="288"/>
                </a:lnTo>
                <a:lnTo>
                  <a:pt x="458" y="321"/>
                </a:lnTo>
                <a:lnTo>
                  <a:pt x="373" y="338"/>
                </a:lnTo>
                <a:lnTo>
                  <a:pt x="305" y="355"/>
                </a:lnTo>
                <a:lnTo>
                  <a:pt x="254" y="355"/>
                </a:lnTo>
                <a:lnTo>
                  <a:pt x="237" y="355"/>
                </a:lnTo>
                <a:lnTo>
                  <a:pt x="221" y="355"/>
                </a:lnTo>
                <a:lnTo>
                  <a:pt x="187" y="355"/>
                </a:lnTo>
                <a:lnTo>
                  <a:pt x="136" y="338"/>
                </a:lnTo>
                <a:lnTo>
                  <a:pt x="102" y="305"/>
                </a:lnTo>
                <a:lnTo>
                  <a:pt x="51" y="288"/>
                </a:lnTo>
                <a:lnTo>
                  <a:pt x="17" y="254"/>
                </a:lnTo>
                <a:lnTo>
                  <a:pt x="0" y="237"/>
                </a:lnTo>
                <a:lnTo>
                  <a:pt x="0" y="220"/>
                </a:lnTo>
                <a:lnTo>
                  <a:pt x="85" y="203"/>
                </a:lnTo>
                <a:lnTo>
                  <a:pt x="187" y="186"/>
                </a:lnTo>
                <a:lnTo>
                  <a:pt x="305" y="169"/>
                </a:lnTo>
                <a:lnTo>
                  <a:pt x="424" y="169"/>
                </a:lnTo>
                <a:lnTo>
                  <a:pt x="559" y="152"/>
                </a:lnTo>
                <a:lnTo>
                  <a:pt x="695" y="119"/>
                </a:lnTo>
                <a:lnTo>
                  <a:pt x="847" y="102"/>
                </a:lnTo>
                <a:lnTo>
                  <a:pt x="1017" y="85"/>
                </a:lnTo>
                <a:lnTo>
                  <a:pt x="1169" y="68"/>
                </a:lnTo>
                <a:lnTo>
                  <a:pt x="1305" y="51"/>
                </a:lnTo>
                <a:lnTo>
                  <a:pt x="1440" y="34"/>
                </a:lnTo>
                <a:lnTo>
                  <a:pt x="1542" y="17"/>
                </a:lnTo>
                <a:lnTo>
                  <a:pt x="1644" y="17"/>
                </a:lnTo>
                <a:lnTo>
                  <a:pt x="1711" y="0"/>
                </a:lnTo>
                <a:lnTo>
                  <a:pt x="1779" y="0"/>
                </a:lnTo>
                <a:lnTo>
                  <a:pt x="1813" y="0"/>
                </a:lnTo>
                <a:lnTo>
                  <a:pt x="1881" y="0"/>
                </a:lnTo>
                <a:lnTo>
                  <a:pt x="1949" y="17"/>
                </a:lnTo>
                <a:lnTo>
                  <a:pt x="1999" y="51"/>
                </a:lnTo>
                <a:lnTo>
                  <a:pt x="2033" y="85"/>
                </a:lnTo>
                <a:lnTo>
                  <a:pt x="2067" y="136"/>
                </a:lnTo>
                <a:lnTo>
                  <a:pt x="2084" y="186"/>
                </a:lnTo>
                <a:lnTo>
                  <a:pt x="2101" y="203"/>
                </a:lnTo>
                <a:lnTo>
                  <a:pt x="2101" y="2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2" name="Freeform 40"/>
          <p:cNvSpPr/>
          <p:nvPr/>
        </p:nvSpPr>
        <p:spPr>
          <a:xfrm>
            <a:off x="7598833" y="2444751"/>
            <a:ext cx="831851" cy="2015067"/>
          </a:xfrm>
          <a:custGeom>
            <a:avLst/>
            <a:gdLst>
              <a:gd name="txL" fmla="*/ 0 w 982"/>
              <a:gd name="txT" fmla="*/ 0 h 2382"/>
              <a:gd name="txR" fmla="*/ 982 w 982"/>
              <a:gd name="txB" fmla="*/ 2382 h 238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82" h="2382">
                <a:moveTo>
                  <a:pt x="745" y="507"/>
                </a:moveTo>
                <a:lnTo>
                  <a:pt x="762" y="389"/>
                </a:lnTo>
                <a:lnTo>
                  <a:pt x="762" y="270"/>
                </a:lnTo>
                <a:lnTo>
                  <a:pt x="762" y="186"/>
                </a:lnTo>
                <a:lnTo>
                  <a:pt x="762" y="118"/>
                </a:lnTo>
                <a:lnTo>
                  <a:pt x="762" y="84"/>
                </a:lnTo>
                <a:lnTo>
                  <a:pt x="762" y="34"/>
                </a:lnTo>
                <a:lnTo>
                  <a:pt x="779" y="17"/>
                </a:lnTo>
                <a:lnTo>
                  <a:pt x="796" y="0"/>
                </a:lnTo>
                <a:lnTo>
                  <a:pt x="830" y="0"/>
                </a:lnTo>
                <a:lnTo>
                  <a:pt x="864" y="17"/>
                </a:lnTo>
                <a:lnTo>
                  <a:pt x="915" y="34"/>
                </a:lnTo>
                <a:lnTo>
                  <a:pt x="982" y="84"/>
                </a:lnTo>
                <a:lnTo>
                  <a:pt x="982" y="186"/>
                </a:lnTo>
                <a:lnTo>
                  <a:pt x="965" y="304"/>
                </a:lnTo>
                <a:lnTo>
                  <a:pt x="965" y="439"/>
                </a:lnTo>
                <a:lnTo>
                  <a:pt x="948" y="591"/>
                </a:lnTo>
                <a:lnTo>
                  <a:pt x="931" y="743"/>
                </a:lnTo>
                <a:lnTo>
                  <a:pt x="898" y="895"/>
                </a:lnTo>
                <a:lnTo>
                  <a:pt x="864" y="1031"/>
                </a:lnTo>
                <a:lnTo>
                  <a:pt x="847" y="1149"/>
                </a:lnTo>
                <a:lnTo>
                  <a:pt x="762" y="1402"/>
                </a:lnTo>
                <a:lnTo>
                  <a:pt x="694" y="1537"/>
                </a:lnTo>
                <a:lnTo>
                  <a:pt x="643" y="1656"/>
                </a:lnTo>
                <a:lnTo>
                  <a:pt x="576" y="1774"/>
                </a:lnTo>
                <a:lnTo>
                  <a:pt x="508" y="1875"/>
                </a:lnTo>
                <a:lnTo>
                  <a:pt x="457" y="1977"/>
                </a:lnTo>
                <a:lnTo>
                  <a:pt x="389" y="2061"/>
                </a:lnTo>
                <a:lnTo>
                  <a:pt x="271" y="2196"/>
                </a:lnTo>
                <a:lnTo>
                  <a:pt x="203" y="2247"/>
                </a:lnTo>
                <a:lnTo>
                  <a:pt x="135" y="2315"/>
                </a:lnTo>
                <a:lnTo>
                  <a:pt x="84" y="2348"/>
                </a:lnTo>
                <a:lnTo>
                  <a:pt x="34" y="2365"/>
                </a:lnTo>
                <a:lnTo>
                  <a:pt x="17" y="2382"/>
                </a:lnTo>
                <a:lnTo>
                  <a:pt x="0" y="2382"/>
                </a:lnTo>
                <a:lnTo>
                  <a:pt x="0" y="2365"/>
                </a:lnTo>
                <a:lnTo>
                  <a:pt x="0" y="2332"/>
                </a:lnTo>
                <a:lnTo>
                  <a:pt x="34" y="2281"/>
                </a:lnTo>
                <a:lnTo>
                  <a:pt x="101" y="2213"/>
                </a:lnTo>
                <a:lnTo>
                  <a:pt x="169" y="2129"/>
                </a:lnTo>
                <a:lnTo>
                  <a:pt x="237" y="2027"/>
                </a:lnTo>
                <a:lnTo>
                  <a:pt x="322" y="1892"/>
                </a:lnTo>
                <a:lnTo>
                  <a:pt x="406" y="1740"/>
                </a:lnTo>
                <a:lnTo>
                  <a:pt x="491" y="1588"/>
                </a:lnTo>
                <a:lnTo>
                  <a:pt x="559" y="1419"/>
                </a:lnTo>
                <a:lnTo>
                  <a:pt x="610" y="1267"/>
                </a:lnTo>
                <a:lnTo>
                  <a:pt x="660" y="1098"/>
                </a:lnTo>
                <a:lnTo>
                  <a:pt x="694" y="946"/>
                </a:lnTo>
                <a:lnTo>
                  <a:pt x="728" y="794"/>
                </a:lnTo>
                <a:lnTo>
                  <a:pt x="745" y="50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sp>
        <p:nvSpPr>
          <p:cNvPr id="33" name="Freeform 46"/>
          <p:cNvSpPr/>
          <p:nvPr/>
        </p:nvSpPr>
        <p:spPr>
          <a:xfrm>
            <a:off x="8790517" y="1928284"/>
            <a:ext cx="400049" cy="300567"/>
          </a:xfrm>
          <a:custGeom>
            <a:avLst/>
            <a:gdLst>
              <a:gd name="txL" fmla="*/ 0 w 474"/>
              <a:gd name="txT" fmla="*/ 0 h 354"/>
              <a:gd name="txR" fmla="*/ 474 w 474"/>
              <a:gd name="txB" fmla="*/ 354 h 35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74" h="354">
                <a:moveTo>
                  <a:pt x="186" y="236"/>
                </a:moveTo>
                <a:lnTo>
                  <a:pt x="102" y="152"/>
                </a:lnTo>
                <a:lnTo>
                  <a:pt x="34" y="84"/>
                </a:lnTo>
                <a:lnTo>
                  <a:pt x="17" y="67"/>
                </a:lnTo>
                <a:lnTo>
                  <a:pt x="0" y="50"/>
                </a:lnTo>
                <a:lnTo>
                  <a:pt x="0" y="33"/>
                </a:lnTo>
                <a:lnTo>
                  <a:pt x="0" y="17"/>
                </a:lnTo>
                <a:lnTo>
                  <a:pt x="17" y="17"/>
                </a:lnTo>
                <a:lnTo>
                  <a:pt x="34" y="0"/>
                </a:lnTo>
                <a:lnTo>
                  <a:pt x="85" y="0"/>
                </a:lnTo>
                <a:lnTo>
                  <a:pt x="135" y="0"/>
                </a:lnTo>
                <a:lnTo>
                  <a:pt x="203" y="0"/>
                </a:lnTo>
                <a:lnTo>
                  <a:pt x="254" y="0"/>
                </a:lnTo>
                <a:lnTo>
                  <a:pt x="305" y="17"/>
                </a:lnTo>
                <a:lnTo>
                  <a:pt x="356" y="50"/>
                </a:lnTo>
                <a:lnTo>
                  <a:pt x="406" y="84"/>
                </a:lnTo>
                <a:lnTo>
                  <a:pt x="423" y="118"/>
                </a:lnTo>
                <a:lnTo>
                  <a:pt x="457" y="152"/>
                </a:lnTo>
                <a:lnTo>
                  <a:pt x="457" y="202"/>
                </a:lnTo>
                <a:lnTo>
                  <a:pt x="474" y="253"/>
                </a:lnTo>
                <a:lnTo>
                  <a:pt x="457" y="287"/>
                </a:lnTo>
                <a:lnTo>
                  <a:pt x="457" y="321"/>
                </a:lnTo>
                <a:lnTo>
                  <a:pt x="440" y="354"/>
                </a:lnTo>
                <a:lnTo>
                  <a:pt x="406" y="354"/>
                </a:lnTo>
                <a:lnTo>
                  <a:pt x="356" y="338"/>
                </a:lnTo>
                <a:lnTo>
                  <a:pt x="288" y="304"/>
                </a:lnTo>
                <a:lnTo>
                  <a:pt x="186" y="2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8000"/>
          </a:p>
        </p:txBody>
      </p:sp>
      <p:pic>
        <p:nvPicPr>
          <p:cNvPr id="31777" name="Picture 3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07246" y="538480"/>
            <a:ext cx="1202267" cy="683684"/>
          </a:xfrm>
          <a:prstGeom prst="rect">
            <a:avLst/>
          </a:prstGeom>
          <a:noFill/>
          <a:ln w="9525">
            <a:noFill/>
          </a:ln>
          <a:effectLst>
            <a:outerShdw dist="38100" dir="8100000" algn="tr" rotWithShape="0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4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28801" y="2731150"/>
            <a:ext cx="90309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solidFill>
                  <a:srgbClr val="1602AE"/>
                </a:solidFill>
                <a:latin typeface="楷体" pitchFamily="49" charset="-122"/>
                <a:ea typeface="楷体" pitchFamily="49" charset="-122"/>
              </a:rPr>
              <a:t>愣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住  </a:t>
            </a:r>
            <a:r>
              <a:rPr lang="zh-CN" altLang="en-US" sz="7200" b="1" dirty="0" smtClean="0">
                <a:solidFill>
                  <a:srgbClr val="1602AE"/>
                </a:solidFill>
                <a:latin typeface="楷体" pitchFamily="49" charset="-122"/>
                <a:ea typeface="楷体" pitchFamily="49" charset="-122"/>
              </a:rPr>
              <a:t>应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该  </a:t>
            </a:r>
            <a:r>
              <a:rPr lang="zh-CN" altLang="en-US" sz="7200" b="1" dirty="0" smtClean="0">
                <a:solidFill>
                  <a:srgbClr val="1602AE"/>
                </a:solidFill>
                <a:latin typeface="楷体" pitchFamily="49" charset="-122"/>
                <a:ea typeface="楷体" pitchFamily="49" charset="-122"/>
              </a:rPr>
              <a:t>挺</a:t>
            </a:r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舒服</a:t>
            </a:r>
            <a:endParaRPr lang="zh-CN" altLang="en-US" sz="7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92482" y="2407298"/>
            <a:ext cx="10916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tǐng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437" y="2416629"/>
            <a:ext cx="11849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lèng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5935" y="2388638"/>
            <a:ext cx="16570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</a:rPr>
              <a:t>yīng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92898" y="2022024"/>
            <a:ext cx="9571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缺点</a:t>
            </a:r>
            <a:r>
              <a:rPr lang="zh-CN" altLang="en-US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树  缺点</a:t>
            </a:r>
            <a:r>
              <a:rPr lang="zh-CN" altLang="en-US" sz="8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花</a:t>
            </a:r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7381" y="2369975"/>
            <a:ext cx="74045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楷体" pitchFamily="49" charset="-122"/>
                <a:ea typeface="楷体" pitchFamily="49" charset="-122"/>
              </a:rPr>
              <a:t>烂泥塘  水坑坑</a:t>
            </a:r>
            <a:endParaRPr lang="zh-CN" altLang="en-US" sz="7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88423" y="2248678"/>
            <a:ext cx="8957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</a:rPr>
              <a:t>keng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3" cstate="print"/>
          <a:srcRect r="1717" b="18202"/>
          <a:stretch>
            <a:fillRect/>
          </a:stretch>
        </p:blipFill>
        <p:spPr bwMode="auto">
          <a:xfrm>
            <a:off x="2374265" y="2202815"/>
            <a:ext cx="5796915" cy="3832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云形标注 3"/>
          <p:cNvSpPr/>
          <p:nvPr/>
        </p:nvSpPr>
        <p:spPr>
          <a:xfrm>
            <a:off x="5853430" y="1525270"/>
            <a:ext cx="4532630" cy="2698750"/>
          </a:xfrm>
          <a:prstGeom prst="cloudCallout">
            <a:avLst>
              <a:gd name="adj1" fmla="val -33326"/>
              <a:gd name="adj2" fmla="val 5770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5"/>
          <p:cNvSpPr/>
          <p:nvPr/>
        </p:nvSpPr>
        <p:spPr>
          <a:xfrm>
            <a:off x="6732270" y="1856105"/>
            <a:ext cx="3158490" cy="172797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卖泥塘喽，</a:t>
            </a:r>
          </a:p>
          <a:p>
            <a:pPr eaLnBrk="0" hangingPunct="0">
              <a:lnSpc>
                <a:spcPct val="13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卖泥塘！</a:t>
            </a:r>
          </a:p>
        </p:txBody>
      </p:sp>
      <p:sp>
        <p:nvSpPr>
          <p:cNvPr id="6" name="矩形 5"/>
          <p:cNvSpPr/>
          <p:nvPr/>
        </p:nvSpPr>
        <p:spPr>
          <a:xfrm>
            <a:off x="8471680" y="1667461"/>
            <a:ext cx="596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srgbClr val="FF0000"/>
                </a:solidFill>
              </a:rPr>
              <a:t>lou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1798</Words>
  <Application>Microsoft Office PowerPoint</Application>
  <PresentationFormat>自定义</PresentationFormat>
  <Paragraphs>283</Paragraphs>
  <Slides>51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1" baseType="lpstr">
      <vt:lpstr>Arial</vt:lpstr>
      <vt:lpstr>宋体</vt:lpstr>
      <vt:lpstr>楷体</vt:lpstr>
      <vt:lpstr>黑体</vt:lpstr>
      <vt:lpstr>方正姚体</vt:lpstr>
      <vt:lpstr>微软雅黑</vt:lpstr>
      <vt:lpstr>Calibri</vt:lpstr>
      <vt:lpstr>Wingdings</vt:lpstr>
      <vt:lpstr>等线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98</cp:revision>
  <dcterms:created xsi:type="dcterms:W3CDTF">2020-01-06T20:39:00Z</dcterms:created>
  <dcterms:modified xsi:type="dcterms:W3CDTF">2021-06-03T16:41:29Z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